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1112500" cy="6248400"/>
  <p:notesSz cx="11112500" cy="6248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94656"/>
  </p:normalViewPr>
  <p:slideViewPr>
    <p:cSldViewPr>
      <p:cViewPr varScale="1">
        <p:scale>
          <a:sx n="137" d="100"/>
          <a:sy n="137" d="100"/>
        </p:scale>
        <p:origin x="216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3437" y="1937004"/>
            <a:ext cx="9445625" cy="1312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66875" y="3499104"/>
            <a:ext cx="7778750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196" y="5410706"/>
            <a:ext cx="2965729" cy="38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1436" y="336960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42"/>
                </a:lnTo>
                <a:lnTo>
                  <a:pt x="8711514" y="9842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4143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1263C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1263C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5625" y="1437132"/>
            <a:ext cx="4833937" cy="4123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22937" y="1437132"/>
            <a:ext cx="4833937" cy="4123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1263C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5320" y="2909577"/>
            <a:ext cx="726185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11263C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5320" y="2608574"/>
            <a:ext cx="7261859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78250" y="5811012"/>
            <a:ext cx="3556000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5625" y="5811012"/>
            <a:ext cx="255587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1000" y="5811012"/>
            <a:ext cx="255587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002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6" y="5410706"/>
            <a:ext cx="2965729" cy="38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1436" y="3373411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29"/>
                </a:lnTo>
                <a:lnTo>
                  <a:pt x="8711514" y="9829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143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5320" y="2608574"/>
            <a:ext cx="4921885" cy="17221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715">
              <a:lnSpc>
                <a:spcPts val="2400"/>
              </a:lnSpc>
              <a:spcBef>
                <a:spcPts val="380"/>
              </a:spcBef>
            </a:pP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PRZYKŁADOWY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41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30" dirty="0">
                <a:solidFill>
                  <a:srgbClr val="FFFFFF"/>
                </a:solidFill>
                <a:latin typeface="Palatino"/>
                <a:cs typeface="Palatino"/>
              </a:rPr>
              <a:t>PREZENTACJI  </a:t>
            </a: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UMIESZCZONY</a:t>
            </a:r>
            <a:r>
              <a:rPr sz="2200" b="1" spc="-23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Palatino"/>
                <a:cs typeface="Palatino"/>
              </a:rPr>
              <a:t>W</a:t>
            </a:r>
            <a:r>
              <a:rPr sz="2200" b="1" spc="-23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DWÓCH</a:t>
            </a:r>
            <a:r>
              <a:rPr sz="2200" b="1" spc="-229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0" dirty="0">
                <a:solidFill>
                  <a:srgbClr val="FFFFFF"/>
                </a:solidFill>
                <a:latin typeface="Palatino"/>
                <a:cs typeface="Palatino"/>
              </a:rPr>
              <a:t>LINIACH</a:t>
            </a:r>
            <a:endParaRPr sz="2200" dirty="0">
              <a:latin typeface="Palatino"/>
              <a:cs typeface="Palatino"/>
            </a:endParaRPr>
          </a:p>
          <a:p>
            <a:pPr marL="24130" marR="445134">
              <a:lnSpc>
                <a:spcPct val="133300"/>
              </a:lnSpc>
              <a:spcBef>
                <a:spcPts val="1080"/>
              </a:spcBef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ewentualny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podtytuł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prezentacji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możliwy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do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umieszczenia 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w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dwóch,</a:t>
            </a:r>
            <a:endParaRPr sz="1500" dirty="0">
              <a:latin typeface="HK Grotesk"/>
              <a:cs typeface="HK Grotesk"/>
            </a:endParaRPr>
          </a:p>
          <a:p>
            <a:pPr marL="2413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a</a:t>
            </a:r>
            <a:r>
              <a:rPr sz="1500" spc="-32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nawet trzech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liniach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02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2520" y="522170"/>
            <a:ext cx="2073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spc="-75" dirty="0">
                <a:solidFill>
                  <a:srgbClr val="FFFFFF"/>
                </a:solidFill>
                <a:latin typeface="HK Grotesk"/>
                <a:cs typeface="HK Grotesk"/>
              </a:rPr>
              <a:t>prof.</a:t>
            </a:r>
            <a:r>
              <a:rPr sz="1500" b="0" spc="-1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0" spc="-40" dirty="0">
                <a:solidFill>
                  <a:srgbClr val="FFFFFF"/>
                </a:solidFill>
                <a:latin typeface="HK Grotesk"/>
                <a:cs typeface="HK Grotesk"/>
              </a:rPr>
              <a:t>dr</a:t>
            </a:r>
            <a:r>
              <a:rPr sz="1500" b="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0" spc="-60" dirty="0">
                <a:solidFill>
                  <a:srgbClr val="FFFFFF"/>
                </a:solidFill>
                <a:latin typeface="HK Grotesk"/>
                <a:cs typeface="HK Grotesk"/>
              </a:rPr>
              <a:t>hab.</a:t>
            </a:r>
            <a:r>
              <a:rPr sz="1500" b="0" spc="-1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0" spc="-50" dirty="0">
                <a:solidFill>
                  <a:srgbClr val="FFFFFF"/>
                </a:solidFill>
                <a:latin typeface="HK Grotesk"/>
                <a:cs typeface="HK Grotesk"/>
              </a:rPr>
              <a:t>Jan</a:t>
            </a:r>
            <a:r>
              <a:rPr sz="1500" b="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0" spc="-85" dirty="0">
                <a:solidFill>
                  <a:srgbClr val="FFFFFF"/>
                </a:solidFill>
                <a:latin typeface="HK Grotesk"/>
                <a:cs typeface="HK Grotesk"/>
              </a:rPr>
              <a:t>Kowalski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4418" y="5505896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25617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Muzyki Kościelnej</a:t>
            </a: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889" y="1561877"/>
            <a:ext cx="6513195" cy="371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20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Molorpor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eperae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mo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tet,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ommolup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taquiae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mincius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abor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molore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nonsedit,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90" dirty="0">
                <a:solidFill>
                  <a:srgbClr val="11263C"/>
                </a:solidFill>
                <a:latin typeface="HK Grotesk"/>
                <a:cs typeface="HK Grotesk"/>
              </a:rPr>
              <a:t>res 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eatem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eos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res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erferibus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ad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am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fuga.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accabo.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nihilli</a:t>
            </a:r>
            <a:endParaRPr sz="1500">
              <a:latin typeface="HK Grotesk"/>
              <a:cs typeface="HK Grotesk"/>
            </a:endParaRPr>
          </a:p>
          <a:p>
            <a:pPr marL="12700" marR="2022475">
              <a:lnSpc>
                <a:spcPct val="133300"/>
              </a:lnSpc>
              <a:spcBef>
                <a:spcPts val="1275"/>
              </a:spcBef>
            </a:pP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Gent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vene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voluptium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faceri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saperum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quodicim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vernat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explabo.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Optibuscia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simagnienem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ipienis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maio.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Piendit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eiuscimus maionest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quia quias enia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corae.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omni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ommo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cuptur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repudit,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abor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optam,</a:t>
            </a:r>
            <a:endParaRPr sz="1500">
              <a:latin typeface="HK Grotesk"/>
              <a:cs typeface="HK Grotesk"/>
            </a:endParaRPr>
          </a:p>
          <a:p>
            <a:pPr marL="12700" marR="2108200">
              <a:lnSpc>
                <a:spcPct val="133300"/>
              </a:lnSpc>
            </a:pP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acepre,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atin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pra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vellesentius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dolorat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ecestem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posaperios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debiti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reperumquid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enis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dolorpo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stiate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sum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andae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viti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optatur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accae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magnimaximus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doluptusamus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fugite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paribea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FC3B75D-6444-4849-ABD1-3ACFCD5909B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7/35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C3C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Wydział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Tańca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889" y="1561877"/>
            <a:ext cx="598106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FFFFFF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45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500" b="1" spc="-110" dirty="0">
                <a:solidFill>
                  <a:srgbClr val="FFFFFF"/>
                </a:solidFill>
                <a:latin typeface="HK Grotesk"/>
                <a:cs typeface="HK Grotesk"/>
              </a:rPr>
              <a:t>To</a:t>
            </a:r>
            <a:r>
              <a:rPr sz="1500" b="1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cone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earcil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HK Grotesk"/>
                <a:cs typeface="HK Grotesk"/>
              </a:rPr>
              <a:t>ma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consedi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tatur?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4060" y="2696006"/>
            <a:ext cx="7631430" cy="152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B06CAE46-038D-4242-9974-9614E3F9442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8/35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Jazzu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i Muzyki Estradowej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889" y="1561877"/>
            <a:ext cx="7413625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09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100" dirty="0">
                <a:solidFill>
                  <a:srgbClr val="11263C"/>
                </a:solidFill>
                <a:latin typeface="HK Grotesk"/>
                <a:cs typeface="HK Grotesk"/>
              </a:rPr>
              <a:t>Tem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idebis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eum ist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eles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recaboratem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siti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rem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 eos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eium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sandit venis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volupta tentendit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quia 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doloria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ilicto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eum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eos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restrum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eliciis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tesequi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optiunt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laborecus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essuntio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dolorem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dunt,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nonseque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2552" y="2849003"/>
            <a:ext cx="7576876" cy="152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93EACCD-B1C2-7148-9429-AE00EB2BC95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9/35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635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4466701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Wydział Instrumentalno-Pedagogiczny,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FFFFFF"/>
                </a:solidFill>
                <a:latin typeface="HKGrotesk-SemiBold"/>
                <a:cs typeface="HKGrotesk-SemiBold"/>
              </a:rPr>
              <a:t>Edukacji Muzycznej i Wokalistyki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2890" y="1561877"/>
            <a:ext cx="59810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FFFFFF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45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2890" y="2044700"/>
            <a:ext cx="4105275" cy="3073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Pa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vendisci</a:t>
            </a:r>
            <a:r>
              <a:rPr sz="1500" b="1" spc="-2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vellautatur?</a:t>
            </a:r>
            <a:endParaRPr sz="1500">
              <a:latin typeface="HK Grotesk"/>
              <a:cs typeface="HK Grotesk"/>
            </a:endParaRPr>
          </a:p>
          <a:p>
            <a:pPr marL="12700" marR="21590">
              <a:lnSpc>
                <a:spcPct val="133300"/>
              </a:lnSpc>
            </a:pP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Accab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inveribus,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sum sed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molore </a:t>
            </a:r>
            <a:r>
              <a:rPr sz="1500" b="1" spc="-50" dirty="0">
                <a:solidFill>
                  <a:srgbClr val="FFFFFF"/>
                </a:solidFill>
                <a:latin typeface="HK Grotesk"/>
                <a:cs typeface="HK Grotesk"/>
              </a:rPr>
              <a:t>non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custem </a:t>
            </a:r>
            <a:r>
              <a:rPr sz="1500" b="1" spc="-80" dirty="0">
                <a:solidFill>
                  <a:srgbClr val="FFFFFF"/>
                </a:solidFill>
                <a:latin typeface="HK Grotesk"/>
                <a:cs typeface="HK Grotesk"/>
              </a:rPr>
              <a:t>volor  </a:t>
            </a:r>
            <a:r>
              <a:rPr sz="1500" b="1" spc="-40" dirty="0">
                <a:solidFill>
                  <a:srgbClr val="FFFFFF"/>
                </a:solidFill>
                <a:latin typeface="HK Grotesk"/>
                <a:cs typeface="HK Grotesk"/>
              </a:rPr>
              <a:t>mo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iduciam,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invellam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reperep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eruptae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sinvel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HK Grotesk"/>
                <a:cs typeface="HK Grotesk"/>
              </a:rPr>
              <a:t>ilitatecus  sitibus.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Oluptat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doloreprem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comnisquo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imintum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voluptate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moluptatae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renis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dolorentur?</a:t>
            </a:r>
            <a:endParaRPr sz="1500">
              <a:latin typeface="HK Grotesk"/>
              <a:cs typeface="HK Grotesk"/>
            </a:endParaRPr>
          </a:p>
          <a:p>
            <a:pPr marL="12700" marR="3556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Enihillab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il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eos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nestiosae nosandempor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rem quaes 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mos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num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autaquature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solorum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eles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aut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autatem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evelest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iuntinci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ipsanda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verissimi,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sundeni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atemquamus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core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num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volupta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aliqui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to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moloritatem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7407" y="2044700"/>
            <a:ext cx="3808095" cy="3073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Borestis re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nimendit,</a:t>
            </a:r>
            <a:r>
              <a:rPr sz="1500" spc="-30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tentotatur?</a:t>
            </a:r>
            <a:endParaRPr sz="1500">
              <a:latin typeface="HK Grotesk"/>
              <a:cs typeface="HK Grotesk"/>
            </a:endParaRPr>
          </a:p>
          <a:p>
            <a:pPr marL="12700" marR="221615">
              <a:lnSpc>
                <a:spcPct val="133300"/>
              </a:lnSpc>
            </a:pP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Si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aniam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ipsam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fugiae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dolestrum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rent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faccus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volendent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eos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cuptasi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nvelictur,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officipsae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ut 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expla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paritatusam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reped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vent 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comnisi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nctaque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poreium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alia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non</a:t>
            </a:r>
            <a:endParaRPr sz="1500">
              <a:latin typeface="HK Grotesk"/>
              <a:cs typeface="HK Grotesk"/>
            </a:endParaRPr>
          </a:p>
          <a:p>
            <a:pPr marL="12700" marR="31115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cumquam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ium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fugiati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nonse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ommodita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vel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is 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dis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nonseque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sitias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nonsedi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dolum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sin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nimo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quodisquat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modipsunt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dendus,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culpa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doluptat.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Ehentemped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endiandunti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bea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none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est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fugiation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nonseque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eles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et,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se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volentiSunt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DF9D150-1603-E14B-8515-956D6AA1D01E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10/35</a:t>
            </a: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Katedra 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Kompozycji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2890" y="1561877"/>
            <a:ext cx="59810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55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2890" y="2044700"/>
            <a:ext cx="39338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Fugias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eatias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maio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tem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inctur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sus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simagnatur?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Elenihicia velecti busant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parcia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iunt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voluptium nit,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sume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am,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alia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nus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voluptatem rende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susam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quos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ullab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illatius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eicimus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dipsam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is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dent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accus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corestempore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nobis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in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estibus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mincte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nate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lam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bea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corepero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tenitaquia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none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nempos dolorum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am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fugia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sent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 tes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molupti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num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volorior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arit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occusda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pra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verum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res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unt.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Fugia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voloriam,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sitatemquo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blaborum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vitium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7407" y="2044700"/>
            <a:ext cx="378206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Pudaepedit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officia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veria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quam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in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eate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quissequi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dolupiet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vellitissit,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niantio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nsenihit,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seniat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mo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vollendi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restiasped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endia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doloribus, conseque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ium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quibus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doloresci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inullamus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doluptaque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mintia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sint eossi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offictu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ritibus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magnat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non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ra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voloratur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rerum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ipsant lacea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dior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reruptatur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sum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volupit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eicia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quam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hic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tempos autata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resciis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nonsectem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 ut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fugitat </a:t>
            </a:r>
            <a:r>
              <a:rPr sz="1500" spc="-95" dirty="0">
                <a:solidFill>
                  <a:srgbClr val="11263C"/>
                </a:solidFill>
                <a:latin typeface="HK Grotesk"/>
                <a:cs typeface="HK Grotesk"/>
              </a:rPr>
              <a:t>urerrore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reperro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excearum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ipsam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faceperro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eumque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cuption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pero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5ACF4D5C-2D72-554F-A7BE-F82BFCEC1901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11/35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6A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Katedra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Teorii Muzyki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090" y="1511300"/>
            <a:ext cx="7621270" cy="939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Undis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rehentibus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moluptas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elit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aliam,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commos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esectur?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Parumet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facit,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od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moles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ditas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unto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esequi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autatur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laudit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quae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sante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doloresed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quo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int. 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Sinis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pos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dolorio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il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recatem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cus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sequatem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il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illuptate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dolorestem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raerionetur?</a:t>
            </a:r>
            <a:endParaRPr sz="1500">
              <a:latin typeface="HK Grotesk"/>
              <a:cs typeface="HK Grotes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03260" y="2696005"/>
            <a:ext cx="7638415" cy="2168525"/>
            <a:chOff x="2003260" y="2696005"/>
            <a:chExt cx="7638415" cy="2168525"/>
          </a:xfrm>
        </p:grpSpPr>
        <p:sp>
          <p:nvSpPr>
            <p:cNvPr id="14" name="object 14"/>
            <p:cNvSpPr/>
            <p:nvPr/>
          </p:nvSpPr>
          <p:spPr>
            <a:xfrm>
              <a:off x="2003260" y="2769092"/>
              <a:ext cx="7638000" cy="2095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4533" y="2708184"/>
              <a:ext cx="1376680" cy="1242695"/>
            </a:xfrm>
            <a:custGeom>
              <a:avLst/>
              <a:gdLst/>
              <a:ahLst/>
              <a:cxnLst/>
              <a:rect l="l" t="t" r="r" b="b"/>
              <a:pathLst>
                <a:path w="1376679" h="1242695">
                  <a:moveTo>
                    <a:pt x="0" y="621271"/>
                  </a:moveTo>
                  <a:lnTo>
                    <a:pt x="1887" y="574905"/>
                  </a:lnTo>
                  <a:lnTo>
                    <a:pt x="7462" y="529465"/>
                  </a:lnTo>
                  <a:lnTo>
                    <a:pt x="16591" y="485070"/>
                  </a:lnTo>
                  <a:lnTo>
                    <a:pt x="29141" y="441840"/>
                  </a:lnTo>
                  <a:lnTo>
                    <a:pt x="44978" y="399897"/>
                  </a:lnTo>
                  <a:lnTo>
                    <a:pt x="63970" y="359360"/>
                  </a:lnTo>
                  <a:lnTo>
                    <a:pt x="85983" y="320348"/>
                  </a:lnTo>
                  <a:lnTo>
                    <a:pt x="110885" y="282983"/>
                  </a:lnTo>
                  <a:lnTo>
                    <a:pt x="138543" y="247385"/>
                  </a:lnTo>
                  <a:lnTo>
                    <a:pt x="168822" y="213672"/>
                  </a:lnTo>
                  <a:lnTo>
                    <a:pt x="201591" y="181967"/>
                  </a:lnTo>
                  <a:lnTo>
                    <a:pt x="236716" y="152388"/>
                  </a:lnTo>
                  <a:lnTo>
                    <a:pt x="274065" y="125056"/>
                  </a:lnTo>
                  <a:lnTo>
                    <a:pt x="313503" y="100091"/>
                  </a:lnTo>
                  <a:lnTo>
                    <a:pt x="354898" y="77613"/>
                  </a:lnTo>
                  <a:lnTo>
                    <a:pt x="398116" y="57742"/>
                  </a:lnTo>
                  <a:lnTo>
                    <a:pt x="443026" y="40599"/>
                  </a:lnTo>
                  <a:lnTo>
                    <a:pt x="489493" y="26304"/>
                  </a:lnTo>
                  <a:lnTo>
                    <a:pt x="537385" y="14976"/>
                  </a:lnTo>
                  <a:lnTo>
                    <a:pt x="586568" y="6736"/>
                  </a:lnTo>
                  <a:lnTo>
                    <a:pt x="636909" y="1704"/>
                  </a:lnTo>
                  <a:lnTo>
                    <a:pt x="688276" y="0"/>
                  </a:lnTo>
                  <a:lnTo>
                    <a:pt x="739643" y="1704"/>
                  </a:lnTo>
                  <a:lnTo>
                    <a:pt x="789984" y="6736"/>
                  </a:lnTo>
                  <a:lnTo>
                    <a:pt x="839167" y="14976"/>
                  </a:lnTo>
                  <a:lnTo>
                    <a:pt x="887058" y="26304"/>
                  </a:lnTo>
                  <a:lnTo>
                    <a:pt x="933524" y="40599"/>
                  </a:lnTo>
                  <a:lnTo>
                    <a:pt x="978433" y="57742"/>
                  </a:lnTo>
                  <a:lnTo>
                    <a:pt x="1021651" y="77613"/>
                  </a:lnTo>
                  <a:lnTo>
                    <a:pt x="1063046" y="100091"/>
                  </a:lnTo>
                  <a:lnTo>
                    <a:pt x="1102483" y="125056"/>
                  </a:lnTo>
                  <a:lnTo>
                    <a:pt x="1139830" y="152388"/>
                  </a:lnTo>
                  <a:lnTo>
                    <a:pt x="1174954" y="181967"/>
                  </a:lnTo>
                  <a:lnTo>
                    <a:pt x="1207722" y="213672"/>
                  </a:lnTo>
                  <a:lnTo>
                    <a:pt x="1238001" y="247385"/>
                  </a:lnTo>
                  <a:lnTo>
                    <a:pt x="1265658" y="282983"/>
                  </a:lnTo>
                  <a:lnTo>
                    <a:pt x="1290559" y="320348"/>
                  </a:lnTo>
                  <a:lnTo>
                    <a:pt x="1312572" y="359360"/>
                  </a:lnTo>
                  <a:lnTo>
                    <a:pt x="1331563" y="399897"/>
                  </a:lnTo>
                  <a:lnTo>
                    <a:pt x="1347400" y="441840"/>
                  </a:lnTo>
                  <a:lnTo>
                    <a:pt x="1359949" y="485070"/>
                  </a:lnTo>
                  <a:lnTo>
                    <a:pt x="1369077" y="529465"/>
                  </a:lnTo>
                  <a:lnTo>
                    <a:pt x="1374652" y="574905"/>
                  </a:lnTo>
                  <a:lnTo>
                    <a:pt x="1376540" y="621271"/>
                  </a:lnTo>
                  <a:lnTo>
                    <a:pt x="1374652" y="667637"/>
                  </a:lnTo>
                  <a:lnTo>
                    <a:pt x="1369077" y="713077"/>
                  </a:lnTo>
                  <a:lnTo>
                    <a:pt x="1359949" y="757472"/>
                  </a:lnTo>
                  <a:lnTo>
                    <a:pt x="1347400" y="800701"/>
                  </a:lnTo>
                  <a:lnTo>
                    <a:pt x="1331563" y="842645"/>
                  </a:lnTo>
                  <a:lnTo>
                    <a:pt x="1312572" y="883182"/>
                  </a:lnTo>
                  <a:lnTo>
                    <a:pt x="1290559" y="922193"/>
                  </a:lnTo>
                  <a:lnTo>
                    <a:pt x="1265658" y="959558"/>
                  </a:lnTo>
                  <a:lnTo>
                    <a:pt x="1238001" y="995157"/>
                  </a:lnTo>
                  <a:lnTo>
                    <a:pt x="1207722" y="1028869"/>
                  </a:lnTo>
                  <a:lnTo>
                    <a:pt x="1174954" y="1060575"/>
                  </a:lnTo>
                  <a:lnTo>
                    <a:pt x="1139830" y="1090154"/>
                  </a:lnTo>
                  <a:lnTo>
                    <a:pt x="1102483" y="1117486"/>
                  </a:lnTo>
                  <a:lnTo>
                    <a:pt x="1063046" y="1142451"/>
                  </a:lnTo>
                  <a:lnTo>
                    <a:pt x="1021651" y="1164929"/>
                  </a:lnTo>
                  <a:lnTo>
                    <a:pt x="978433" y="1184799"/>
                  </a:lnTo>
                  <a:lnTo>
                    <a:pt x="933524" y="1201942"/>
                  </a:lnTo>
                  <a:lnTo>
                    <a:pt x="887058" y="1216238"/>
                  </a:lnTo>
                  <a:lnTo>
                    <a:pt x="839167" y="1227566"/>
                  </a:lnTo>
                  <a:lnTo>
                    <a:pt x="789984" y="1235806"/>
                  </a:lnTo>
                  <a:lnTo>
                    <a:pt x="739643" y="1240838"/>
                  </a:lnTo>
                  <a:lnTo>
                    <a:pt x="688276" y="1242542"/>
                  </a:lnTo>
                  <a:lnTo>
                    <a:pt x="636909" y="1240838"/>
                  </a:lnTo>
                  <a:lnTo>
                    <a:pt x="586568" y="1235806"/>
                  </a:lnTo>
                  <a:lnTo>
                    <a:pt x="537385" y="1227566"/>
                  </a:lnTo>
                  <a:lnTo>
                    <a:pt x="489493" y="1216238"/>
                  </a:lnTo>
                  <a:lnTo>
                    <a:pt x="443026" y="1201942"/>
                  </a:lnTo>
                  <a:lnTo>
                    <a:pt x="398116" y="1184799"/>
                  </a:lnTo>
                  <a:lnTo>
                    <a:pt x="354898" y="1164929"/>
                  </a:lnTo>
                  <a:lnTo>
                    <a:pt x="313503" y="1142451"/>
                  </a:lnTo>
                  <a:lnTo>
                    <a:pt x="274065" y="1117486"/>
                  </a:lnTo>
                  <a:lnTo>
                    <a:pt x="236716" y="1090154"/>
                  </a:lnTo>
                  <a:lnTo>
                    <a:pt x="201591" y="1060575"/>
                  </a:lnTo>
                  <a:lnTo>
                    <a:pt x="168822" y="1028869"/>
                  </a:lnTo>
                  <a:lnTo>
                    <a:pt x="138543" y="995157"/>
                  </a:lnTo>
                  <a:lnTo>
                    <a:pt x="110885" y="959558"/>
                  </a:lnTo>
                  <a:lnTo>
                    <a:pt x="85983" y="922193"/>
                  </a:lnTo>
                  <a:lnTo>
                    <a:pt x="63970" y="883182"/>
                  </a:lnTo>
                  <a:lnTo>
                    <a:pt x="44978" y="842645"/>
                  </a:lnTo>
                  <a:lnTo>
                    <a:pt x="29141" y="800701"/>
                  </a:lnTo>
                  <a:lnTo>
                    <a:pt x="16591" y="757472"/>
                  </a:lnTo>
                  <a:lnTo>
                    <a:pt x="7462" y="713077"/>
                  </a:lnTo>
                  <a:lnTo>
                    <a:pt x="1887" y="667637"/>
                  </a:lnTo>
                  <a:lnTo>
                    <a:pt x="0" y="621271"/>
                  </a:lnTo>
                  <a:close/>
                </a:path>
              </a:pathLst>
            </a:custGeom>
            <a:ln w="24358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8CA122EF-CF32-724A-97D9-30AB04317D27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12/35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Katedra Dyrygentury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Symfoniczno-Operowej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090" y="1511300"/>
            <a:ext cx="7536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Cearum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quatatur?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Quiati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consequis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consect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emquam,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officatur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ulparume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sequist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orerro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pa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quiatur,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officipsus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moloritia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cus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fugit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pore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magniate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pratiatem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ra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nonse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pediciisi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berro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debisci</a:t>
            </a:r>
            <a:endParaRPr sz="1500">
              <a:latin typeface="HK Grotesk"/>
              <a:cs typeface="HK Grotes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03260" y="2696005"/>
            <a:ext cx="7638415" cy="2122805"/>
            <a:chOff x="2003260" y="2696005"/>
            <a:chExt cx="7638415" cy="2122805"/>
          </a:xfrm>
        </p:grpSpPr>
        <p:sp>
          <p:nvSpPr>
            <p:cNvPr id="12" name="object 12"/>
            <p:cNvSpPr/>
            <p:nvPr/>
          </p:nvSpPr>
          <p:spPr>
            <a:xfrm>
              <a:off x="2003260" y="2842289"/>
              <a:ext cx="7638000" cy="19763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4533" y="2708184"/>
              <a:ext cx="1376680" cy="1242695"/>
            </a:xfrm>
            <a:custGeom>
              <a:avLst/>
              <a:gdLst/>
              <a:ahLst/>
              <a:cxnLst/>
              <a:rect l="l" t="t" r="r" b="b"/>
              <a:pathLst>
                <a:path w="1376679" h="1242695">
                  <a:moveTo>
                    <a:pt x="0" y="621271"/>
                  </a:moveTo>
                  <a:lnTo>
                    <a:pt x="1887" y="574905"/>
                  </a:lnTo>
                  <a:lnTo>
                    <a:pt x="7462" y="529465"/>
                  </a:lnTo>
                  <a:lnTo>
                    <a:pt x="16591" y="485070"/>
                  </a:lnTo>
                  <a:lnTo>
                    <a:pt x="29141" y="441840"/>
                  </a:lnTo>
                  <a:lnTo>
                    <a:pt x="44978" y="399897"/>
                  </a:lnTo>
                  <a:lnTo>
                    <a:pt x="63970" y="359360"/>
                  </a:lnTo>
                  <a:lnTo>
                    <a:pt x="85983" y="320348"/>
                  </a:lnTo>
                  <a:lnTo>
                    <a:pt x="110885" y="282983"/>
                  </a:lnTo>
                  <a:lnTo>
                    <a:pt x="138543" y="247385"/>
                  </a:lnTo>
                  <a:lnTo>
                    <a:pt x="168822" y="213672"/>
                  </a:lnTo>
                  <a:lnTo>
                    <a:pt x="201591" y="181967"/>
                  </a:lnTo>
                  <a:lnTo>
                    <a:pt x="236716" y="152388"/>
                  </a:lnTo>
                  <a:lnTo>
                    <a:pt x="274065" y="125056"/>
                  </a:lnTo>
                  <a:lnTo>
                    <a:pt x="313503" y="100091"/>
                  </a:lnTo>
                  <a:lnTo>
                    <a:pt x="354898" y="77613"/>
                  </a:lnTo>
                  <a:lnTo>
                    <a:pt x="398116" y="57742"/>
                  </a:lnTo>
                  <a:lnTo>
                    <a:pt x="443026" y="40599"/>
                  </a:lnTo>
                  <a:lnTo>
                    <a:pt x="489493" y="26304"/>
                  </a:lnTo>
                  <a:lnTo>
                    <a:pt x="537385" y="14976"/>
                  </a:lnTo>
                  <a:lnTo>
                    <a:pt x="586568" y="6736"/>
                  </a:lnTo>
                  <a:lnTo>
                    <a:pt x="636909" y="1704"/>
                  </a:lnTo>
                  <a:lnTo>
                    <a:pt x="688276" y="0"/>
                  </a:lnTo>
                  <a:lnTo>
                    <a:pt x="739643" y="1704"/>
                  </a:lnTo>
                  <a:lnTo>
                    <a:pt x="789984" y="6736"/>
                  </a:lnTo>
                  <a:lnTo>
                    <a:pt x="839167" y="14976"/>
                  </a:lnTo>
                  <a:lnTo>
                    <a:pt x="887058" y="26304"/>
                  </a:lnTo>
                  <a:lnTo>
                    <a:pt x="933524" y="40599"/>
                  </a:lnTo>
                  <a:lnTo>
                    <a:pt x="978433" y="57742"/>
                  </a:lnTo>
                  <a:lnTo>
                    <a:pt x="1021651" y="77613"/>
                  </a:lnTo>
                  <a:lnTo>
                    <a:pt x="1063046" y="100091"/>
                  </a:lnTo>
                  <a:lnTo>
                    <a:pt x="1102483" y="125056"/>
                  </a:lnTo>
                  <a:lnTo>
                    <a:pt x="1139830" y="152388"/>
                  </a:lnTo>
                  <a:lnTo>
                    <a:pt x="1174954" y="181967"/>
                  </a:lnTo>
                  <a:lnTo>
                    <a:pt x="1207722" y="213672"/>
                  </a:lnTo>
                  <a:lnTo>
                    <a:pt x="1238001" y="247385"/>
                  </a:lnTo>
                  <a:lnTo>
                    <a:pt x="1265658" y="282983"/>
                  </a:lnTo>
                  <a:lnTo>
                    <a:pt x="1290559" y="320348"/>
                  </a:lnTo>
                  <a:lnTo>
                    <a:pt x="1312572" y="359360"/>
                  </a:lnTo>
                  <a:lnTo>
                    <a:pt x="1331563" y="399897"/>
                  </a:lnTo>
                  <a:lnTo>
                    <a:pt x="1347400" y="441840"/>
                  </a:lnTo>
                  <a:lnTo>
                    <a:pt x="1359949" y="485070"/>
                  </a:lnTo>
                  <a:lnTo>
                    <a:pt x="1369077" y="529465"/>
                  </a:lnTo>
                  <a:lnTo>
                    <a:pt x="1374652" y="574905"/>
                  </a:lnTo>
                  <a:lnTo>
                    <a:pt x="1376540" y="621271"/>
                  </a:lnTo>
                  <a:lnTo>
                    <a:pt x="1374652" y="667637"/>
                  </a:lnTo>
                  <a:lnTo>
                    <a:pt x="1369077" y="713077"/>
                  </a:lnTo>
                  <a:lnTo>
                    <a:pt x="1359949" y="757472"/>
                  </a:lnTo>
                  <a:lnTo>
                    <a:pt x="1347400" y="800701"/>
                  </a:lnTo>
                  <a:lnTo>
                    <a:pt x="1331563" y="842645"/>
                  </a:lnTo>
                  <a:lnTo>
                    <a:pt x="1312572" y="883182"/>
                  </a:lnTo>
                  <a:lnTo>
                    <a:pt x="1290559" y="922193"/>
                  </a:lnTo>
                  <a:lnTo>
                    <a:pt x="1265658" y="959558"/>
                  </a:lnTo>
                  <a:lnTo>
                    <a:pt x="1238001" y="995157"/>
                  </a:lnTo>
                  <a:lnTo>
                    <a:pt x="1207722" y="1028869"/>
                  </a:lnTo>
                  <a:lnTo>
                    <a:pt x="1174954" y="1060575"/>
                  </a:lnTo>
                  <a:lnTo>
                    <a:pt x="1139830" y="1090154"/>
                  </a:lnTo>
                  <a:lnTo>
                    <a:pt x="1102483" y="1117486"/>
                  </a:lnTo>
                  <a:lnTo>
                    <a:pt x="1063046" y="1142451"/>
                  </a:lnTo>
                  <a:lnTo>
                    <a:pt x="1021651" y="1164929"/>
                  </a:lnTo>
                  <a:lnTo>
                    <a:pt x="978433" y="1184799"/>
                  </a:lnTo>
                  <a:lnTo>
                    <a:pt x="933524" y="1201942"/>
                  </a:lnTo>
                  <a:lnTo>
                    <a:pt x="887058" y="1216238"/>
                  </a:lnTo>
                  <a:lnTo>
                    <a:pt x="839167" y="1227566"/>
                  </a:lnTo>
                  <a:lnTo>
                    <a:pt x="789984" y="1235806"/>
                  </a:lnTo>
                  <a:lnTo>
                    <a:pt x="739643" y="1240838"/>
                  </a:lnTo>
                  <a:lnTo>
                    <a:pt x="688276" y="1242542"/>
                  </a:lnTo>
                  <a:lnTo>
                    <a:pt x="636909" y="1240838"/>
                  </a:lnTo>
                  <a:lnTo>
                    <a:pt x="586568" y="1235806"/>
                  </a:lnTo>
                  <a:lnTo>
                    <a:pt x="537385" y="1227566"/>
                  </a:lnTo>
                  <a:lnTo>
                    <a:pt x="489493" y="1216238"/>
                  </a:lnTo>
                  <a:lnTo>
                    <a:pt x="443026" y="1201942"/>
                  </a:lnTo>
                  <a:lnTo>
                    <a:pt x="398116" y="1184799"/>
                  </a:lnTo>
                  <a:lnTo>
                    <a:pt x="354898" y="1164929"/>
                  </a:lnTo>
                  <a:lnTo>
                    <a:pt x="313503" y="1142451"/>
                  </a:lnTo>
                  <a:lnTo>
                    <a:pt x="274065" y="1117486"/>
                  </a:lnTo>
                  <a:lnTo>
                    <a:pt x="236716" y="1090154"/>
                  </a:lnTo>
                  <a:lnTo>
                    <a:pt x="201591" y="1060575"/>
                  </a:lnTo>
                  <a:lnTo>
                    <a:pt x="168822" y="1028869"/>
                  </a:lnTo>
                  <a:lnTo>
                    <a:pt x="138543" y="995157"/>
                  </a:lnTo>
                  <a:lnTo>
                    <a:pt x="110885" y="959558"/>
                  </a:lnTo>
                  <a:lnTo>
                    <a:pt x="85983" y="922193"/>
                  </a:lnTo>
                  <a:lnTo>
                    <a:pt x="63970" y="883182"/>
                  </a:lnTo>
                  <a:lnTo>
                    <a:pt x="44978" y="842645"/>
                  </a:lnTo>
                  <a:lnTo>
                    <a:pt x="29141" y="800701"/>
                  </a:lnTo>
                  <a:lnTo>
                    <a:pt x="16591" y="757472"/>
                  </a:lnTo>
                  <a:lnTo>
                    <a:pt x="7462" y="713077"/>
                  </a:lnTo>
                  <a:lnTo>
                    <a:pt x="1887" y="667637"/>
                  </a:lnTo>
                  <a:lnTo>
                    <a:pt x="0" y="621271"/>
                  </a:lnTo>
                  <a:close/>
                </a:path>
              </a:pathLst>
            </a:custGeom>
            <a:ln w="24358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B229EFEE-9B96-AA46-A87E-D4D2FDFFD5EE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13/35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A6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Katedra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Organów i Klawesynu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090" y="1511300"/>
            <a:ext cx="7256780" cy="939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Lest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volorrum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fugiatiori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dolupta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temporite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sapit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dero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beribus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dollandem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dolore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HK Grotesk"/>
                <a:cs typeface="HK Grotesk"/>
              </a:rPr>
              <a:t>eaquam.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As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magnihit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pre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sita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culluptatur?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Catius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consedic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te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latur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raera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consect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estiatem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illiam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eturerae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nonsequ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atemquidem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utem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archili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ciatemquunt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quibus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secumquae.</a:t>
            </a:r>
            <a:endParaRPr sz="1500">
              <a:latin typeface="HK Grotesk"/>
              <a:cs typeface="HK Grotes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03260" y="2768600"/>
            <a:ext cx="5803900" cy="1752600"/>
            <a:chOff x="2003260" y="2768600"/>
            <a:chExt cx="5803900" cy="1752600"/>
          </a:xfrm>
        </p:grpSpPr>
        <p:sp>
          <p:nvSpPr>
            <p:cNvPr id="14" name="object 14"/>
            <p:cNvSpPr/>
            <p:nvPr/>
          </p:nvSpPr>
          <p:spPr>
            <a:xfrm>
              <a:off x="2003260" y="2768600"/>
              <a:ext cx="5803900" cy="175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51161" y="2832100"/>
              <a:ext cx="1422400" cy="939800"/>
            </a:xfrm>
            <a:custGeom>
              <a:avLst/>
              <a:gdLst/>
              <a:ahLst/>
              <a:cxnLst/>
              <a:rect l="l" t="t" r="r" b="b"/>
              <a:pathLst>
                <a:path w="1422400" h="939800">
                  <a:moveTo>
                    <a:pt x="0" y="469900"/>
                  </a:moveTo>
                  <a:lnTo>
                    <a:pt x="2357" y="431360"/>
                  </a:lnTo>
                  <a:lnTo>
                    <a:pt x="9308" y="393678"/>
                  </a:lnTo>
                  <a:lnTo>
                    <a:pt x="20669" y="356975"/>
                  </a:lnTo>
                  <a:lnTo>
                    <a:pt x="36257" y="321372"/>
                  </a:lnTo>
                  <a:lnTo>
                    <a:pt x="55889" y="286991"/>
                  </a:lnTo>
                  <a:lnTo>
                    <a:pt x="79382" y="253951"/>
                  </a:lnTo>
                  <a:lnTo>
                    <a:pt x="106553" y="222374"/>
                  </a:lnTo>
                  <a:lnTo>
                    <a:pt x="137220" y="192380"/>
                  </a:lnTo>
                  <a:lnTo>
                    <a:pt x="171198" y="164091"/>
                  </a:lnTo>
                  <a:lnTo>
                    <a:pt x="208305" y="137628"/>
                  </a:lnTo>
                  <a:lnTo>
                    <a:pt x="248358" y="113111"/>
                  </a:lnTo>
                  <a:lnTo>
                    <a:pt x="291174" y="90661"/>
                  </a:lnTo>
                  <a:lnTo>
                    <a:pt x="336569" y="70400"/>
                  </a:lnTo>
                  <a:lnTo>
                    <a:pt x="384362" y="52448"/>
                  </a:lnTo>
                  <a:lnTo>
                    <a:pt x="434368" y="36926"/>
                  </a:lnTo>
                  <a:lnTo>
                    <a:pt x="486405" y="23955"/>
                  </a:lnTo>
                  <a:lnTo>
                    <a:pt x="540290" y="13656"/>
                  </a:lnTo>
                  <a:lnTo>
                    <a:pt x="595839" y="6150"/>
                  </a:lnTo>
                  <a:lnTo>
                    <a:pt x="652870" y="1557"/>
                  </a:lnTo>
                  <a:lnTo>
                    <a:pt x="711200" y="0"/>
                  </a:lnTo>
                  <a:lnTo>
                    <a:pt x="769529" y="1557"/>
                  </a:lnTo>
                  <a:lnTo>
                    <a:pt x="826560" y="6150"/>
                  </a:lnTo>
                  <a:lnTo>
                    <a:pt x="882109" y="13656"/>
                  </a:lnTo>
                  <a:lnTo>
                    <a:pt x="935994" y="23955"/>
                  </a:lnTo>
                  <a:lnTo>
                    <a:pt x="988031" y="36926"/>
                  </a:lnTo>
                  <a:lnTo>
                    <a:pt x="1038037" y="52448"/>
                  </a:lnTo>
                  <a:lnTo>
                    <a:pt x="1085830" y="70400"/>
                  </a:lnTo>
                  <a:lnTo>
                    <a:pt x="1131225" y="90661"/>
                  </a:lnTo>
                  <a:lnTo>
                    <a:pt x="1174041" y="113111"/>
                  </a:lnTo>
                  <a:lnTo>
                    <a:pt x="1214094" y="137628"/>
                  </a:lnTo>
                  <a:lnTo>
                    <a:pt x="1251201" y="164091"/>
                  </a:lnTo>
                  <a:lnTo>
                    <a:pt x="1285179" y="192380"/>
                  </a:lnTo>
                  <a:lnTo>
                    <a:pt x="1315846" y="222374"/>
                  </a:lnTo>
                  <a:lnTo>
                    <a:pt x="1343017" y="253951"/>
                  </a:lnTo>
                  <a:lnTo>
                    <a:pt x="1366510" y="286991"/>
                  </a:lnTo>
                  <a:lnTo>
                    <a:pt x="1386142" y="321372"/>
                  </a:lnTo>
                  <a:lnTo>
                    <a:pt x="1401730" y="356975"/>
                  </a:lnTo>
                  <a:lnTo>
                    <a:pt x="1413091" y="393678"/>
                  </a:lnTo>
                  <a:lnTo>
                    <a:pt x="1420042" y="431360"/>
                  </a:lnTo>
                  <a:lnTo>
                    <a:pt x="1422400" y="469900"/>
                  </a:lnTo>
                  <a:lnTo>
                    <a:pt x="1420042" y="508439"/>
                  </a:lnTo>
                  <a:lnTo>
                    <a:pt x="1413091" y="546121"/>
                  </a:lnTo>
                  <a:lnTo>
                    <a:pt x="1401730" y="582824"/>
                  </a:lnTo>
                  <a:lnTo>
                    <a:pt x="1386142" y="618427"/>
                  </a:lnTo>
                  <a:lnTo>
                    <a:pt x="1366510" y="652808"/>
                  </a:lnTo>
                  <a:lnTo>
                    <a:pt x="1343017" y="685848"/>
                  </a:lnTo>
                  <a:lnTo>
                    <a:pt x="1315846" y="717425"/>
                  </a:lnTo>
                  <a:lnTo>
                    <a:pt x="1285179" y="747419"/>
                  </a:lnTo>
                  <a:lnTo>
                    <a:pt x="1251201" y="775708"/>
                  </a:lnTo>
                  <a:lnTo>
                    <a:pt x="1214094" y="802171"/>
                  </a:lnTo>
                  <a:lnTo>
                    <a:pt x="1174041" y="826688"/>
                  </a:lnTo>
                  <a:lnTo>
                    <a:pt x="1131225" y="849138"/>
                  </a:lnTo>
                  <a:lnTo>
                    <a:pt x="1085830" y="869399"/>
                  </a:lnTo>
                  <a:lnTo>
                    <a:pt x="1038037" y="887351"/>
                  </a:lnTo>
                  <a:lnTo>
                    <a:pt x="988031" y="902873"/>
                  </a:lnTo>
                  <a:lnTo>
                    <a:pt x="935994" y="915844"/>
                  </a:lnTo>
                  <a:lnTo>
                    <a:pt x="882109" y="926143"/>
                  </a:lnTo>
                  <a:lnTo>
                    <a:pt x="826560" y="933649"/>
                  </a:lnTo>
                  <a:lnTo>
                    <a:pt x="769529" y="938242"/>
                  </a:lnTo>
                  <a:lnTo>
                    <a:pt x="711200" y="939800"/>
                  </a:lnTo>
                  <a:lnTo>
                    <a:pt x="652870" y="938242"/>
                  </a:lnTo>
                  <a:lnTo>
                    <a:pt x="595839" y="933649"/>
                  </a:lnTo>
                  <a:lnTo>
                    <a:pt x="540290" y="926143"/>
                  </a:lnTo>
                  <a:lnTo>
                    <a:pt x="486405" y="915844"/>
                  </a:lnTo>
                  <a:lnTo>
                    <a:pt x="434368" y="902873"/>
                  </a:lnTo>
                  <a:lnTo>
                    <a:pt x="384362" y="887351"/>
                  </a:lnTo>
                  <a:lnTo>
                    <a:pt x="336569" y="869399"/>
                  </a:lnTo>
                  <a:lnTo>
                    <a:pt x="291174" y="849138"/>
                  </a:lnTo>
                  <a:lnTo>
                    <a:pt x="248358" y="826688"/>
                  </a:lnTo>
                  <a:lnTo>
                    <a:pt x="208305" y="802171"/>
                  </a:lnTo>
                  <a:lnTo>
                    <a:pt x="171198" y="775708"/>
                  </a:lnTo>
                  <a:lnTo>
                    <a:pt x="137220" y="747419"/>
                  </a:lnTo>
                  <a:lnTo>
                    <a:pt x="106553" y="717425"/>
                  </a:lnTo>
                  <a:lnTo>
                    <a:pt x="79382" y="685848"/>
                  </a:lnTo>
                  <a:lnTo>
                    <a:pt x="55889" y="652808"/>
                  </a:lnTo>
                  <a:lnTo>
                    <a:pt x="36257" y="618427"/>
                  </a:lnTo>
                  <a:lnTo>
                    <a:pt x="20669" y="582824"/>
                  </a:lnTo>
                  <a:lnTo>
                    <a:pt x="9308" y="546121"/>
                  </a:lnTo>
                  <a:lnTo>
                    <a:pt x="2357" y="508439"/>
                  </a:lnTo>
                  <a:lnTo>
                    <a:pt x="0" y="469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21597F3D-47DB-FC4B-9C12-C6C4271F345D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14/35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30189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Katedra Kameralistyki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Fortepianowej i Smyczkowej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090" y="1511300"/>
            <a:ext cx="7640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Ximaiorem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ipiciatiae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nest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assed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solectas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volor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sedit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utemper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ehenima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gnitin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temporit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vollect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iurias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conet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adit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imi,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untiberro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prae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nonsecat.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Restis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antiaecab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rem.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Alitae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fuga.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imolupic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totatin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ullenime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volum</a:t>
            </a:r>
            <a:endParaRPr sz="1500">
              <a:latin typeface="HK Grotesk"/>
              <a:cs typeface="HK Grotes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03260" y="2819400"/>
            <a:ext cx="5803900" cy="1701800"/>
            <a:chOff x="2003260" y="2819400"/>
            <a:chExt cx="5803900" cy="1701800"/>
          </a:xfrm>
        </p:grpSpPr>
        <p:sp>
          <p:nvSpPr>
            <p:cNvPr id="12" name="object 12"/>
            <p:cNvSpPr/>
            <p:nvPr/>
          </p:nvSpPr>
          <p:spPr>
            <a:xfrm>
              <a:off x="2003260" y="2856230"/>
              <a:ext cx="5803900" cy="1664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1161" y="2832100"/>
              <a:ext cx="1422400" cy="939800"/>
            </a:xfrm>
            <a:custGeom>
              <a:avLst/>
              <a:gdLst/>
              <a:ahLst/>
              <a:cxnLst/>
              <a:rect l="l" t="t" r="r" b="b"/>
              <a:pathLst>
                <a:path w="1422400" h="939800">
                  <a:moveTo>
                    <a:pt x="0" y="469900"/>
                  </a:moveTo>
                  <a:lnTo>
                    <a:pt x="2357" y="431360"/>
                  </a:lnTo>
                  <a:lnTo>
                    <a:pt x="9308" y="393678"/>
                  </a:lnTo>
                  <a:lnTo>
                    <a:pt x="20669" y="356975"/>
                  </a:lnTo>
                  <a:lnTo>
                    <a:pt x="36257" y="321372"/>
                  </a:lnTo>
                  <a:lnTo>
                    <a:pt x="55889" y="286991"/>
                  </a:lnTo>
                  <a:lnTo>
                    <a:pt x="79382" y="253951"/>
                  </a:lnTo>
                  <a:lnTo>
                    <a:pt x="106553" y="222374"/>
                  </a:lnTo>
                  <a:lnTo>
                    <a:pt x="137220" y="192380"/>
                  </a:lnTo>
                  <a:lnTo>
                    <a:pt x="171198" y="164091"/>
                  </a:lnTo>
                  <a:lnTo>
                    <a:pt x="208305" y="137628"/>
                  </a:lnTo>
                  <a:lnTo>
                    <a:pt x="248358" y="113111"/>
                  </a:lnTo>
                  <a:lnTo>
                    <a:pt x="291174" y="90661"/>
                  </a:lnTo>
                  <a:lnTo>
                    <a:pt x="336569" y="70400"/>
                  </a:lnTo>
                  <a:lnTo>
                    <a:pt x="384362" y="52448"/>
                  </a:lnTo>
                  <a:lnTo>
                    <a:pt x="434368" y="36926"/>
                  </a:lnTo>
                  <a:lnTo>
                    <a:pt x="486405" y="23955"/>
                  </a:lnTo>
                  <a:lnTo>
                    <a:pt x="540290" y="13656"/>
                  </a:lnTo>
                  <a:lnTo>
                    <a:pt x="595839" y="6150"/>
                  </a:lnTo>
                  <a:lnTo>
                    <a:pt x="652870" y="1557"/>
                  </a:lnTo>
                  <a:lnTo>
                    <a:pt x="711200" y="0"/>
                  </a:lnTo>
                  <a:lnTo>
                    <a:pt x="769529" y="1557"/>
                  </a:lnTo>
                  <a:lnTo>
                    <a:pt x="826560" y="6150"/>
                  </a:lnTo>
                  <a:lnTo>
                    <a:pt x="882109" y="13656"/>
                  </a:lnTo>
                  <a:lnTo>
                    <a:pt x="935994" y="23955"/>
                  </a:lnTo>
                  <a:lnTo>
                    <a:pt x="988031" y="36926"/>
                  </a:lnTo>
                  <a:lnTo>
                    <a:pt x="1038037" y="52448"/>
                  </a:lnTo>
                  <a:lnTo>
                    <a:pt x="1085830" y="70400"/>
                  </a:lnTo>
                  <a:lnTo>
                    <a:pt x="1131225" y="90661"/>
                  </a:lnTo>
                  <a:lnTo>
                    <a:pt x="1174041" y="113111"/>
                  </a:lnTo>
                  <a:lnTo>
                    <a:pt x="1214094" y="137628"/>
                  </a:lnTo>
                  <a:lnTo>
                    <a:pt x="1251201" y="164091"/>
                  </a:lnTo>
                  <a:lnTo>
                    <a:pt x="1285179" y="192380"/>
                  </a:lnTo>
                  <a:lnTo>
                    <a:pt x="1315846" y="222374"/>
                  </a:lnTo>
                  <a:lnTo>
                    <a:pt x="1343017" y="253951"/>
                  </a:lnTo>
                  <a:lnTo>
                    <a:pt x="1366510" y="286991"/>
                  </a:lnTo>
                  <a:lnTo>
                    <a:pt x="1386142" y="321372"/>
                  </a:lnTo>
                  <a:lnTo>
                    <a:pt x="1401730" y="356975"/>
                  </a:lnTo>
                  <a:lnTo>
                    <a:pt x="1413091" y="393678"/>
                  </a:lnTo>
                  <a:lnTo>
                    <a:pt x="1420042" y="431360"/>
                  </a:lnTo>
                  <a:lnTo>
                    <a:pt x="1422400" y="469900"/>
                  </a:lnTo>
                  <a:lnTo>
                    <a:pt x="1420042" y="508439"/>
                  </a:lnTo>
                  <a:lnTo>
                    <a:pt x="1413091" y="546121"/>
                  </a:lnTo>
                  <a:lnTo>
                    <a:pt x="1401730" y="582824"/>
                  </a:lnTo>
                  <a:lnTo>
                    <a:pt x="1386142" y="618427"/>
                  </a:lnTo>
                  <a:lnTo>
                    <a:pt x="1366510" y="652808"/>
                  </a:lnTo>
                  <a:lnTo>
                    <a:pt x="1343017" y="685848"/>
                  </a:lnTo>
                  <a:lnTo>
                    <a:pt x="1315846" y="717425"/>
                  </a:lnTo>
                  <a:lnTo>
                    <a:pt x="1285179" y="747419"/>
                  </a:lnTo>
                  <a:lnTo>
                    <a:pt x="1251201" y="775708"/>
                  </a:lnTo>
                  <a:lnTo>
                    <a:pt x="1214094" y="802171"/>
                  </a:lnTo>
                  <a:lnTo>
                    <a:pt x="1174041" y="826688"/>
                  </a:lnTo>
                  <a:lnTo>
                    <a:pt x="1131225" y="849138"/>
                  </a:lnTo>
                  <a:lnTo>
                    <a:pt x="1085830" y="869399"/>
                  </a:lnTo>
                  <a:lnTo>
                    <a:pt x="1038037" y="887351"/>
                  </a:lnTo>
                  <a:lnTo>
                    <a:pt x="988031" y="902873"/>
                  </a:lnTo>
                  <a:lnTo>
                    <a:pt x="935994" y="915844"/>
                  </a:lnTo>
                  <a:lnTo>
                    <a:pt x="882109" y="926143"/>
                  </a:lnTo>
                  <a:lnTo>
                    <a:pt x="826560" y="933649"/>
                  </a:lnTo>
                  <a:lnTo>
                    <a:pt x="769529" y="938242"/>
                  </a:lnTo>
                  <a:lnTo>
                    <a:pt x="711200" y="939800"/>
                  </a:lnTo>
                  <a:lnTo>
                    <a:pt x="652870" y="938242"/>
                  </a:lnTo>
                  <a:lnTo>
                    <a:pt x="595839" y="933649"/>
                  </a:lnTo>
                  <a:lnTo>
                    <a:pt x="540290" y="926143"/>
                  </a:lnTo>
                  <a:lnTo>
                    <a:pt x="486405" y="915844"/>
                  </a:lnTo>
                  <a:lnTo>
                    <a:pt x="434368" y="902873"/>
                  </a:lnTo>
                  <a:lnTo>
                    <a:pt x="384362" y="887351"/>
                  </a:lnTo>
                  <a:lnTo>
                    <a:pt x="336569" y="869399"/>
                  </a:lnTo>
                  <a:lnTo>
                    <a:pt x="291174" y="849138"/>
                  </a:lnTo>
                  <a:lnTo>
                    <a:pt x="248358" y="826688"/>
                  </a:lnTo>
                  <a:lnTo>
                    <a:pt x="208305" y="802171"/>
                  </a:lnTo>
                  <a:lnTo>
                    <a:pt x="171198" y="775708"/>
                  </a:lnTo>
                  <a:lnTo>
                    <a:pt x="137220" y="747419"/>
                  </a:lnTo>
                  <a:lnTo>
                    <a:pt x="106553" y="717425"/>
                  </a:lnTo>
                  <a:lnTo>
                    <a:pt x="79382" y="685848"/>
                  </a:lnTo>
                  <a:lnTo>
                    <a:pt x="55889" y="652808"/>
                  </a:lnTo>
                  <a:lnTo>
                    <a:pt x="36257" y="618427"/>
                  </a:lnTo>
                  <a:lnTo>
                    <a:pt x="20669" y="582824"/>
                  </a:lnTo>
                  <a:lnTo>
                    <a:pt x="9308" y="546121"/>
                  </a:lnTo>
                  <a:lnTo>
                    <a:pt x="2357" y="508439"/>
                  </a:lnTo>
                  <a:lnTo>
                    <a:pt x="0" y="469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46C1805D-4611-3943-A6EB-59D988350F53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15/35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9E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Katedra Harfy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Gitary i Perkusji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5320" y="1561877"/>
            <a:ext cx="6678930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22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ROZDZIAŁU/PODROZDZIAŁU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1035" y="2816225"/>
            <a:ext cx="40862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Rehent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exerferi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niet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officit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atatur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as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HK Grotesk"/>
                <a:cs typeface="HK Grotesk"/>
              </a:rPr>
              <a:t>volorem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1424" y="2816225"/>
            <a:ext cx="4043679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Natis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molorepro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quod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endae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dolorro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dolorporum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670A7CE-EBDA-F74B-A9D2-B89CCBA7EE02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>
                <a:solidFill>
                  <a:schemeClr val="bg1"/>
                </a:solidFill>
                <a:latin typeface="HKGrotesk-SemiBold"/>
                <a:cs typeface="HKGrotesk-SemiBold"/>
              </a:rPr>
              <a:t>1</a:t>
            </a: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6</a:t>
            </a:r>
            <a:r>
              <a:rPr lang="pl-PL" sz="1050" spc="-65">
                <a:solidFill>
                  <a:schemeClr val="bg1"/>
                </a:solidFill>
                <a:latin typeface="HKGrotesk-SemiBold"/>
                <a:cs typeface="HKGrotesk-SemiBold"/>
              </a:rPr>
              <a:t>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6A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6" y="5410706"/>
            <a:ext cx="2965729" cy="38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1436" y="336960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42"/>
                </a:lnTo>
                <a:lnTo>
                  <a:pt x="8711514" y="9842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143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5320" y="2909577"/>
            <a:ext cx="2736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TYTUŁ</a:t>
            </a:r>
            <a:r>
              <a:rPr spc="-280" dirty="0"/>
              <a:t> </a:t>
            </a:r>
            <a:r>
              <a:rPr spc="-130" dirty="0"/>
              <a:t>PREZENTACJI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6750" y="3463300"/>
            <a:ext cx="1549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spc="-1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prezentacji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945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5320" y="522170"/>
            <a:ext cx="2073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solidFill>
                  <a:srgbClr val="00263E"/>
                </a:solidFill>
                <a:latin typeface="HK Grotesk"/>
                <a:cs typeface="HK Grotesk"/>
              </a:rPr>
              <a:t>prof.</a:t>
            </a:r>
            <a:r>
              <a:rPr sz="1500" spc="-170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00263E"/>
                </a:solidFill>
                <a:latin typeface="HK Grotesk"/>
                <a:cs typeface="HK Grotesk"/>
              </a:rPr>
              <a:t>dr</a:t>
            </a:r>
            <a:r>
              <a:rPr sz="1500" spc="-165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00263E"/>
                </a:solidFill>
                <a:latin typeface="HK Grotesk"/>
                <a:cs typeface="HK Grotesk"/>
              </a:rPr>
              <a:t>hab.</a:t>
            </a:r>
            <a:r>
              <a:rPr sz="1500" spc="-170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00263E"/>
                </a:solidFill>
                <a:latin typeface="HK Grotesk"/>
                <a:cs typeface="HK Grotesk"/>
              </a:rPr>
              <a:t>Jan</a:t>
            </a:r>
            <a:r>
              <a:rPr sz="1500" spc="-165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00263E"/>
                </a:solidFill>
                <a:latin typeface="HK Grotesk"/>
                <a:cs typeface="HK Grotesk"/>
              </a:rPr>
              <a:t>Kowalski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4000" y="5504400"/>
            <a:ext cx="1876424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Katedra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Wokalistyki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5320" y="1561877"/>
            <a:ext cx="6678930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225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ROZDZIAŁU/PODROZDZIAŁU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1035" y="2816225"/>
            <a:ext cx="40862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exerferi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1424" y="2816225"/>
            <a:ext cx="4043679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Natis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molorepro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quod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endae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dolorro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dolorporum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11AF6426-DE37-7E4A-87D7-8655BE95132F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17/35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6F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8594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17"/>
                </a:lnTo>
                <a:lnTo>
                  <a:pt x="8711501" y="9817"/>
                </a:lnTo>
                <a:lnTo>
                  <a:pt x="8711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3501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095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4912" y="404300"/>
            <a:ext cx="2620738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Katedra Rytmiki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i Improwizacji Fortepianowej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08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362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7879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58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24" y="0"/>
                </a:moveTo>
                <a:lnTo>
                  <a:pt x="0" y="0"/>
                </a:lnTo>
                <a:lnTo>
                  <a:pt x="0" y="9804"/>
                </a:lnTo>
                <a:lnTo>
                  <a:pt x="1202524" y="9804"/>
                </a:lnTo>
                <a:lnTo>
                  <a:pt x="1202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1086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8252" y="1561877"/>
            <a:ext cx="487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27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ROZDZIAŁU/PODROZDZIAŁU</a:t>
            </a:r>
            <a:endParaRPr sz="220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4023" y="2044700"/>
            <a:ext cx="40862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373380">
              <a:lnSpc>
                <a:spcPct val="133300"/>
              </a:lnSpc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FFFFFF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asintiiscit,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sant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moles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nis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int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doluptaerrumIn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con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cusanto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optatem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test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occulla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ndendempore,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4412" y="2044700"/>
            <a:ext cx="404367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rgbClr val="FFFFFF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 marR="64135">
              <a:lnSpc>
                <a:spcPct val="133300"/>
              </a:lnSpc>
            </a:pP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dolorro 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dolorporumEbis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am,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sinciat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ibusapid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magnimi,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quia 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sequam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pore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quat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occulpa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simillacera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5F5B3296-35E9-A04D-8148-FE28A01BC3E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18/35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3501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095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4912" y="404300"/>
            <a:ext cx="4373338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Koło Naukowo-Artystyczne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Studentów Dyrygentury Chóralnej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708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362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7879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58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24" y="0"/>
                </a:moveTo>
                <a:lnTo>
                  <a:pt x="0" y="0"/>
                </a:lnTo>
                <a:lnTo>
                  <a:pt x="0" y="9804"/>
                </a:lnTo>
                <a:lnTo>
                  <a:pt x="1202524" y="9804"/>
                </a:lnTo>
                <a:lnTo>
                  <a:pt x="120252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1086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8252" y="1561877"/>
            <a:ext cx="487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275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ROZDZIAŁU/PODROZDZIAŁU</a:t>
            </a:r>
            <a:endParaRPr sz="220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4023" y="2044700"/>
            <a:ext cx="40862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3733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doluptaerrumIn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con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cusanto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optatem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test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occulla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ndendempore,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4412" y="2044700"/>
            <a:ext cx="404367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 marR="64135">
              <a:lnSpc>
                <a:spcPct val="133300"/>
              </a:lnSpc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dolorro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dolorporumEbis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sinciat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ibusapid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magnimi,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quia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sequam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pore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occulpa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simillacera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0F5B74F-1477-E944-8DE8-D565FCCA121E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19/35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E3BEC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chemeClr val="bg1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248550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chemeClr val="bg1"/>
                </a:solidFill>
                <a:latin typeface="HKGrotesk-SemiBold"/>
                <a:cs typeface="HKGrotesk-SemiBold"/>
              </a:rPr>
              <a:t>Katedra Akustyki Muzycznej</a:t>
            </a:r>
            <a:endParaRPr sz="1200" dirty="0">
              <a:solidFill>
                <a:schemeClr val="bg1"/>
              </a:solidFill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chemeClr val="bg1"/>
                </a:solidFill>
                <a:latin typeface="HKGrotesk-SemiBold"/>
                <a:cs typeface="HKGrotesk-SemiBold"/>
              </a:rPr>
              <a:t>i Multimediów</a:t>
            </a:r>
            <a:endParaRPr sz="120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932" y="1230400"/>
            <a:ext cx="6678930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chemeClr val="bg1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chemeClr val="bg1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chemeClr val="bg1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chemeClr val="bg1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chemeClr val="bg1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chemeClr val="bg1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chemeClr val="bg1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chemeClr val="bg1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chemeClr val="bg1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chemeClr val="bg1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chemeClr val="bg1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chemeClr val="bg1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chemeClr val="bg1"/>
                </a:solidFill>
                <a:latin typeface="HK Grotesk"/>
                <a:cs typeface="HK Grotesk"/>
              </a:rPr>
              <a:t>sinis”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456" y="2044787"/>
            <a:ext cx="40862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parum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dunt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autem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velibusam,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chemeClr val="bg1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chemeClr val="bg1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solent.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257810">
              <a:lnSpc>
                <a:spcPct val="133300"/>
              </a:lnSpc>
            </a:pP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chemeClr val="bg1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asintiiscit,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sant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moles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coreheniment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quis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mil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si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sinvello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tecest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aut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4845" y="2044787"/>
            <a:ext cx="404367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anis sae.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quam  quat.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chemeClr val="bg1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essunt.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132080">
              <a:lnSpc>
                <a:spcPct val="133300"/>
              </a:lnSpc>
            </a:pP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dolorro  dolorporumExperfererum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sus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enis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sin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non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ne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ex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et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alistemqui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acidiss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itioria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ime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eatecabor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auda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A61EAD3-603C-0B42-9D7B-322008493C33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20/35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53049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Koło Naukowe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Akademicka Inicjatywa Filmowo-Fonograficzna</a:t>
            </a: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32" y="1230400"/>
            <a:ext cx="6678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4456" y="2044787"/>
            <a:ext cx="40862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25781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coreheniment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tecest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4845" y="2044787"/>
            <a:ext cx="404367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anis sae.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 marR="132080">
              <a:lnSpc>
                <a:spcPct val="133300"/>
              </a:lnSpc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dolorro  dolorporumExperfererum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sus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enis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sin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non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ex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alistemqui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acidiss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itioria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eatecabor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auda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0FC5BB2-5975-3E4B-AEAF-E4C240F5840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21/35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DCBFA6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chemeClr val="bg1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chemeClr val="bg1"/>
                </a:solidFill>
                <a:latin typeface="HKGrotesk-SemiBold"/>
                <a:cs typeface="HKGrotesk-SemiBold"/>
              </a:rPr>
              <a:t>Samorząd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chemeClr val="bg1"/>
                </a:solidFill>
                <a:latin typeface="HKGrotesk-SemiBold"/>
                <a:cs typeface="HKGrotesk-SemiBold"/>
              </a:rPr>
              <a:t>Studentów</a:t>
            </a:r>
            <a:endParaRPr lang="pl-PL" sz="120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090" y="1230400"/>
            <a:ext cx="408622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velibusam,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chemeClr val="bg1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chemeClr val="bg1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solent.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90805">
              <a:lnSpc>
                <a:spcPct val="133300"/>
              </a:lnSpc>
            </a:pP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chemeClr val="bg1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asintiiscit,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sant moles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coreheniment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quis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est mil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ma si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sinvello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tecest 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autOrero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est,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tem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enihictia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nobis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sit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ut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quo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volendus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unte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pos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sandania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pelit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quunt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fuga.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Itae.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Xerrum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quatque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nonse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offic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tempor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aci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ulparis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suntiost,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1480" y="1230400"/>
            <a:ext cx="405257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quam  quat.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13970">
              <a:lnSpc>
                <a:spcPct val="133300"/>
              </a:lnSpc>
            </a:pPr>
            <a:r>
              <a:rPr sz="1500" spc="-45" dirty="0">
                <a:solidFill>
                  <a:schemeClr val="bg1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essunt.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chemeClr val="bg1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dolorro  dolorporumExperfererum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sus </a:t>
            </a:r>
            <a:r>
              <a:rPr sz="1500" spc="-60" dirty="0">
                <a:solidFill>
                  <a:schemeClr val="bg1"/>
                </a:solidFill>
                <a:latin typeface="HK Grotesk"/>
                <a:cs typeface="HK Grotesk"/>
              </a:rPr>
              <a:t>enis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sin non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ne ex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et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alistemqui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acidiss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itioria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ime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eatecabor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95" dirty="0">
                <a:solidFill>
                  <a:schemeClr val="bg1"/>
                </a:solidFill>
                <a:latin typeface="HK Grotesk"/>
                <a:cs typeface="HK Grotesk"/>
              </a:rPr>
              <a:t>audaTo 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endipsaped quaecul luptaes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tibusapeles </a:t>
            </a:r>
            <a:r>
              <a:rPr sz="1500" spc="-40" dirty="0">
                <a:solidFill>
                  <a:schemeClr val="bg1"/>
                </a:solidFill>
                <a:latin typeface="HK Grotesk"/>
                <a:cs typeface="HK Grotesk"/>
              </a:rPr>
              <a:t>et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quam 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reptasit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que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consequam aliquiae. </a:t>
            </a:r>
            <a:r>
              <a:rPr sz="1500" spc="-80" dirty="0">
                <a:solidFill>
                  <a:schemeClr val="bg1"/>
                </a:solidFill>
                <a:latin typeface="HK Grotesk"/>
                <a:cs typeface="HK Grotesk"/>
              </a:rPr>
              <a:t>Venimillandi </a:t>
            </a:r>
            <a:r>
              <a:rPr sz="1500" spc="-100" dirty="0">
                <a:solidFill>
                  <a:schemeClr val="bg1"/>
                </a:solidFill>
                <a:latin typeface="HK Grotesk"/>
                <a:cs typeface="HK Grotesk"/>
              </a:rPr>
              <a:t>res 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duntis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HK Grotesk"/>
                <a:cs typeface="HK Grotesk"/>
              </a:rPr>
              <a:t>nit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chemeClr val="bg1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magniet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chemeClr val="bg1"/>
                </a:solidFill>
                <a:latin typeface="HK Grotesk"/>
                <a:cs typeface="HK Grotesk"/>
              </a:rPr>
              <a:t>experia</a:t>
            </a:r>
            <a:r>
              <a:rPr sz="1500" spc="-150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HK Grotesk"/>
                <a:cs typeface="HK Grotesk"/>
              </a:rPr>
              <a:t>iuntibusa</a:t>
            </a:r>
            <a:r>
              <a:rPr sz="1500" spc="-155" dirty="0">
                <a:solidFill>
                  <a:schemeClr val="bg1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chemeClr val="bg1"/>
                </a:solidFill>
                <a:latin typeface="HK Grotesk"/>
                <a:cs typeface="HK Grotesk"/>
              </a:rPr>
              <a:t>ex</a:t>
            </a:r>
            <a:endParaRPr sz="1500">
              <a:solidFill>
                <a:schemeClr val="bg1"/>
              </a:solidFill>
              <a:latin typeface="HK Grotesk"/>
              <a:cs typeface="HK Grotesk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14312898-ED68-EC43-AE4D-0BAC03F736D4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22/35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112500" cy="6248400"/>
            <a:chOff x="0" y="0"/>
            <a:chExt cx="11112500" cy="6248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112500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6" y="5410706"/>
              <a:ext cx="2965729" cy="380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1436" y="3373411"/>
              <a:ext cx="8711565" cy="2418080"/>
            </a:xfrm>
            <a:custGeom>
              <a:avLst/>
              <a:gdLst/>
              <a:ahLst/>
              <a:cxnLst/>
              <a:rect l="l" t="t" r="r" b="b"/>
              <a:pathLst>
                <a:path w="8711565" h="2418079">
                  <a:moveTo>
                    <a:pt x="8711514" y="2407970"/>
                  </a:moveTo>
                  <a:lnTo>
                    <a:pt x="0" y="2407970"/>
                  </a:lnTo>
                  <a:lnTo>
                    <a:pt x="0" y="2417788"/>
                  </a:lnTo>
                  <a:lnTo>
                    <a:pt x="8711514" y="2417788"/>
                  </a:lnTo>
                  <a:lnTo>
                    <a:pt x="8711514" y="2407970"/>
                  </a:lnTo>
                  <a:close/>
                </a:path>
                <a:path w="8711565" h="2418079">
                  <a:moveTo>
                    <a:pt x="8711514" y="0"/>
                  </a:moveTo>
                  <a:lnTo>
                    <a:pt x="0" y="0"/>
                  </a:lnTo>
                  <a:lnTo>
                    <a:pt x="0" y="9829"/>
                  </a:lnTo>
                  <a:lnTo>
                    <a:pt x="8711514" y="9829"/>
                  </a:lnTo>
                  <a:lnTo>
                    <a:pt x="8711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5320" y="2913374"/>
            <a:ext cx="30206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FFFFFF"/>
                </a:solidFill>
              </a:rPr>
              <a:t>TYTUŁ </a:t>
            </a:r>
            <a:r>
              <a:rPr spc="-75" dirty="0">
                <a:solidFill>
                  <a:srgbClr val="FFFFFF"/>
                </a:solidFill>
              </a:rPr>
              <a:t>LUB</a:t>
            </a:r>
            <a:r>
              <a:rPr spc="-425" dirty="0">
                <a:solidFill>
                  <a:srgbClr val="FFFFFF"/>
                </a:solidFill>
              </a:rPr>
              <a:t> </a:t>
            </a:r>
            <a:r>
              <a:rPr spc="-110" dirty="0">
                <a:solidFill>
                  <a:srgbClr val="FFFFFF"/>
                </a:solidFill>
              </a:rPr>
              <a:t>PODTYTUŁ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6750" y="3390897"/>
            <a:ext cx="6694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Przykładowy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komentarz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lub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inna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forma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rozwinięcia.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Uwaga,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zdjęcie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użyte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w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tle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stanowi 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jedynie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przykład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możliwego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sposobu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zestawienia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poszczególnych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części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materiału.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802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4417" y="5505894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Nazwa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Dwuczłonowa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4456" y="1230400"/>
            <a:ext cx="6681470" cy="3888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333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  <a:p>
            <a:pPr marL="12700" marR="3075305">
              <a:lnSpc>
                <a:spcPct val="133300"/>
              </a:lnSpc>
              <a:spcBef>
                <a:spcPts val="161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2599690">
              <a:lnSpc>
                <a:spcPct val="133300"/>
              </a:lnSpc>
              <a:spcBef>
                <a:spcPts val="5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2853055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coreheniment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tecest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2054" y="2200795"/>
            <a:ext cx="409086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CBA0750-7877-0449-A008-E533AE88531E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24/35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Nazwa 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Komórki Organizacyjnej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32" y="1203399"/>
            <a:ext cx="6678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0450" y="2021903"/>
            <a:ext cx="8714849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7F584D2-4BB5-7D41-AB6D-77E417E4A61F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25/35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Czteroczłonowa Nazwa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Komórki Organizacyjnej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1560" y="1230400"/>
            <a:ext cx="405257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13970">
              <a:lnSpc>
                <a:spcPct val="133300"/>
              </a:lnSpc>
            </a:pP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dolorro  dolorporumExperfererum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sus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enis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sin non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 ex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alistemqui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acidiss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itioria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eatecabor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5" dirty="0">
                <a:solidFill>
                  <a:srgbClr val="11263C"/>
                </a:solidFill>
                <a:latin typeface="HK Grotesk"/>
                <a:cs typeface="HK Grotesk"/>
              </a:rPr>
              <a:t>audaTo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endipsaped quaecul luptaes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tibusapeles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reptasit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consequam aliquiae.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Venimillandi </a:t>
            </a:r>
            <a:r>
              <a:rPr sz="1500" spc="-100" dirty="0">
                <a:solidFill>
                  <a:srgbClr val="11263C"/>
                </a:solidFill>
                <a:latin typeface="HK Grotesk"/>
                <a:cs typeface="HK Grotesk"/>
              </a:rPr>
              <a:t>res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duntis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magniet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experia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iuntibusa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ex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0450" y="1319314"/>
            <a:ext cx="4219049" cy="4040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2818FDF-11E5-0F44-B353-04C42CD6F586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26/35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320" y="2918578"/>
            <a:ext cx="27679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90" dirty="0"/>
              <a:t>TYTUŁ</a:t>
            </a:r>
            <a:r>
              <a:rPr lang="pl-PL" spc="-280" dirty="0"/>
              <a:t> </a:t>
            </a:r>
            <a:r>
              <a:rPr spc="-130" dirty="0"/>
              <a:t>PREZENTACJI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750" y="3463300"/>
            <a:ext cx="1549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spc="-1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prezentacji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945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4418" y="5505896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1C5C680-CC3A-8E45-B066-16EBB7AB4C90}"/>
              </a:ext>
            </a:extLst>
          </p:cNvPr>
          <p:cNvSpPr txBox="1"/>
          <p:nvPr/>
        </p:nvSpPr>
        <p:spPr>
          <a:xfrm>
            <a:off x="1925320" y="522170"/>
            <a:ext cx="2073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solidFill>
                  <a:srgbClr val="00263E"/>
                </a:solidFill>
                <a:latin typeface="HK Grotesk"/>
                <a:cs typeface="HK Grotesk"/>
              </a:rPr>
              <a:t>prof.</a:t>
            </a:r>
            <a:r>
              <a:rPr sz="1500" spc="-170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00263E"/>
                </a:solidFill>
                <a:latin typeface="HK Grotesk"/>
                <a:cs typeface="HK Grotesk"/>
              </a:rPr>
              <a:t>dr</a:t>
            </a:r>
            <a:r>
              <a:rPr sz="1500" spc="-165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00263E"/>
                </a:solidFill>
                <a:latin typeface="HK Grotesk"/>
                <a:cs typeface="HK Grotesk"/>
              </a:rPr>
              <a:t>hab.</a:t>
            </a:r>
            <a:r>
              <a:rPr sz="1500" spc="-170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00263E"/>
                </a:solidFill>
                <a:latin typeface="HK Grotesk"/>
                <a:cs typeface="HK Grotesk"/>
              </a:rPr>
              <a:t>Jan</a:t>
            </a:r>
            <a:r>
              <a:rPr sz="1500" spc="-165" dirty="0">
                <a:solidFill>
                  <a:srgbClr val="00263E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00263E"/>
                </a:solidFill>
                <a:latin typeface="HK Grotesk"/>
                <a:cs typeface="HK Grotesk"/>
              </a:rPr>
              <a:t>Kowalski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6C49B4E-8056-EB40-875A-B32B14B13E4F}"/>
              </a:ext>
            </a:extLst>
          </p:cNvPr>
          <p:cNvSpPr txBox="1"/>
          <p:nvPr/>
        </p:nvSpPr>
        <p:spPr>
          <a:xfrm>
            <a:off x="8785225" y="5504400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3552301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Nazwa Komórki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ze Spójnikiem 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090" y="1230400"/>
            <a:ext cx="408622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90805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sant moles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coreheniment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 mil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 si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tecest 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autOrero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enihictia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nobis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volendus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unte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sandania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pelit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fuga.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Itae.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Xerrum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quatque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nonse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tempor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aci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ulparis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suntiost,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6059" y="1319314"/>
            <a:ext cx="3977258" cy="4040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91C76E6-61AA-3E4B-958B-BE4B5BA7BE55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27/35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112500" cy="6248400"/>
            <a:chOff x="0" y="0"/>
            <a:chExt cx="11112500" cy="6248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112500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1436" y="829386"/>
              <a:ext cx="8711565" cy="10160"/>
            </a:xfrm>
            <a:custGeom>
              <a:avLst/>
              <a:gdLst/>
              <a:ahLst/>
              <a:cxnLst/>
              <a:rect l="l" t="t" r="r" b="b"/>
              <a:pathLst>
                <a:path w="8711565" h="10159">
                  <a:moveTo>
                    <a:pt x="8711514" y="0"/>
                  </a:moveTo>
                  <a:lnTo>
                    <a:pt x="0" y="0"/>
                  </a:lnTo>
                  <a:lnTo>
                    <a:pt x="0" y="9817"/>
                  </a:lnTo>
                  <a:lnTo>
                    <a:pt x="8711514" y="9817"/>
                  </a:lnTo>
                  <a:lnTo>
                    <a:pt x="8711514" y="0"/>
                  </a:lnTo>
                  <a:close/>
                </a:path>
              </a:pathLst>
            </a:custGeom>
            <a:solidFill>
              <a:srgbClr val="112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8888"/>
            <a:ext cx="10198100" cy="5332730"/>
          </a:xfrm>
          <a:custGeom>
            <a:avLst/>
            <a:gdLst/>
            <a:ahLst/>
            <a:cxnLst/>
            <a:rect l="l" t="t" r="r" b="b"/>
            <a:pathLst>
              <a:path w="10198100" h="5332730">
                <a:moveTo>
                  <a:pt x="249021" y="6413"/>
                </a:moveTo>
                <a:lnTo>
                  <a:pt x="247497" y="5676"/>
                </a:lnTo>
                <a:lnTo>
                  <a:pt x="180733" y="5676"/>
                </a:lnTo>
                <a:lnTo>
                  <a:pt x="180733" y="6413"/>
                </a:lnTo>
                <a:lnTo>
                  <a:pt x="194716" y="24930"/>
                </a:lnTo>
                <a:lnTo>
                  <a:pt x="203784" y="41897"/>
                </a:lnTo>
                <a:lnTo>
                  <a:pt x="208673" y="60553"/>
                </a:lnTo>
                <a:lnTo>
                  <a:pt x="210146" y="84150"/>
                </a:lnTo>
                <a:lnTo>
                  <a:pt x="210146" y="183375"/>
                </a:lnTo>
                <a:lnTo>
                  <a:pt x="206349" y="218897"/>
                </a:lnTo>
                <a:lnTo>
                  <a:pt x="193967" y="248462"/>
                </a:lnTo>
                <a:lnTo>
                  <a:pt x="171462" y="268706"/>
                </a:lnTo>
                <a:lnTo>
                  <a:pt x="137325" y="276199"/>
                </a:lnTo>
                <a:lnTo>
                  <a:pt x="109728" y="271589"/>
                </a:lnTo>
                <a:lnTo>
                  <a:pt x="88404" y="256540"/>
                </a:lnTo>
                <a:lnTo>
                  <a:pt x="74650" y="229247"/>
                </a:lnTo>
                <a:lnTo>
                  <a:pt x="69786" y="187921"/>
                </a:lnTo>
                <a:lnTo>
                  <a:pt x="69786" y="78867"/>
                </a:lnTo>
                <a:lnTo>
                  <a:pt x="70599" y="56565"/>
                </a:lnTo>
                <a:lnTo>
                  <a:pt x="73228" y="38265"/>
                </a:lnTo>
                <a:lnTo>
                  <a:pt x="77901" y="22148"/>
                </a:lnTo>
                <a:lnTo>
                  <a:pt x="84886" y="6413"/>
                </a:lnTo>
                <a:lnTo>
                  <a:pt x="84886" y="5676"/>
                </a:lnTo>
                <a:lnTo>
                  <a:pt x="0" y="5676"/>
                </a:lnTo>
                <a:lnTo>
                  <a:pt x="0" y="6413"/>
                </a:lnTo>
                <a:lnTo>
                  <a:pt x="7442" y="23533"/>
                </a:lnTo>
                <a:lnTo>
                  <a:pt x="12065" y="39433"/>
                </a:lnTo>
                <a:lnTo>
                  <a:pt x="14414" y="57035"/>
                </a:lnTo>
                <a:lnTo>
                  <a:pt x="15087" y="79235"/>
                </a:lnTo>
                <a:lnTo>
                  <a:pt x="15087" y="186766"/>
                </a:lnTo>
                <a:lnTo>
                  <a:pt x="23393" y="232765"/>
                </a:lnTo>
                <a:lnTo>
                  <a:pt x="46215" y="264033"/>
                </a:lnTo>
                <a:lnTo>
                  <a:pt x="80340" y="281863"/>
                </a:lnTo>
                <a:lnTo>
                  <a:pt x="122605" y="287515"/>
                </a:lnTo>
                <a:lnTo>
                  <a:pt x="169811" y="279285"/>
                </a:lnTo>
                <a:lnTo>
                  <a:pt x="199720" y="256768"/>
                </a:lnTo>
                <a:lnTo>
                  <a:pt x="215417" y="223215"/>
                </a:lnTo>
                <a:lnTo>
                  <a:pt x="219964" y="181876"/>
                </a:lnTo>
                <a:lnTo>
                  <a:pt x="219964" y="84150"/>
                </a:lnTo>
                <a:lnTo>
                  <a:pt x="221361" y="60604"/>
                </a:lnTo>
                <a:lnTo>
                  <a:pt x="226136" y="42037"/>
                </a:lnTo>
                <a:lnTo>
                  <a:pt x="235077" y="25107"/>
                </a:lnTo>
                <a:lnTo>
                  <a:pt x="249021" y="6413"/>
                </a:lnTo>
                <a:close/>
              </a:path>
              <a:path w="10198100" h="5332730">
                <a:moveTo>
                  <a:pt x="633590" y="5676"/>
                </a:moveTo>
                <a:lnTo>
                  <a:pt x="558876" y="5676"/>
                </a:lnTo>
                <a:lnTo>
                  <a:pt x="472097" y="207911"/>
                </a:lnTo>
                <a:lnTo>
                  <a:pt x="382308" y="5676"/>
                </a:lnTo>
                <a:lnTo>
                  <a:pt x="305346" y="5676"/>
                </a:lnTo>
                <a:lnTo>
                  <a:pt x="305346" y="6426"/>
                </a:lnTo>
                <a:lnTo>
                  <a:pt x="317042" y="19291"/>
                </a:lnTo>
                <a:lnTo>
                  <a:pt x="324942" y="31470"/>
                </a:lnTo>
                <a:lnTo>
                  <a:pt x="329730" y="44996"/>
                </a:lnTo>
                <a:lnTo>
                  <a:pt x="332130" y="61887"/>
                </a:lnTo>
                <a:lnTo>
                  <a:pt x="332130" y="203758"/>
                </a:lnTo>
                <a:lnTo>
                  <a:pt x="330949" y="226987"/>
                </a:lnTo>
                <a:lnTo>
                  <a:pt x="326936" y="245554"/>
                </a:lnTo>
                <a:lnTo>
                  <a:pt x="319392" y="262547"/>
                </a:lnTo>
                <a:lnTo>
                  <a:pt x="307606" y="281101"/>
                </a:lnTo>
                <a:lnTo>
                  <a:pt x="307606" y="281851"/>
                </a:lnTo>
                <a:lnTo>
                  <a:pt x="370979" y="281851"/>
                </a:lnTo>
                <a:lnTo>
                  <a:pt x="370979" y="281101"/>
                </a:lnTo>
                <a:lnTo>
                  <a:pt x="357200" y="262597"/>
                </a:lnTo>
                <a:lnTo>
                  <a:pt x="348246" y="245402"/>
                </a:lnTo>
                <a:lnTo>
                  <a:pt x="343395" y="226720"/>
                </a:lnTo>
                <a:lnTo>
                  <a:pt x="341934" y="203758"/>
                </a:lnTo>
                <a:lnTo>
                  <a:pt x="340804" y="43776"/>
                </a:lnTo>
                <a:lnTo>
                  <a:pt x="444182" y="273570"/>
                </a:lnTo>
                <a:lnTo>
                  <a:pt x="453605" y="273570"/>
                </a:lnTo>
                <a:lnTo>
                  <a:pt x="552462" y="44907"/>
                </a:lnTo>
                <a:lnTo>
                  <a:pt x="552462" y="208280"/>
                </a:lnTo>
                <a:lnTo>
                  <a:pt x="551751" y="230212"/>
                </a:lnTo>
                <a:lnTo>
                  <a:pt x="549300" y="247942"/>
                </a:lnTo>
                <a:lnTo>
                  <a:pt x="544664" y="264045"/>
                </a:lnTo>
                <a:lnTo>
                  <a:pt x="537375" y="281101"/>
                </a:lnTo>
                <a:lnTo>
                  <a:pt x="537375" y="281851"/>
                </a:lnTo>
                <a:lnTo>
                  <a:pt x="621893" y="281851"/>
                </a:lnTo>
                <a:lnTo>
                  <a:pt x="621893" y="281101"/>
                </a:lnTo>
                <a:lnTo>
                  <a:pt x="614908" y="263779"/>
                </a:lnTo>
                <a:lnTo>
                  <a:pt x="610235" y="247815"/>
                </a:lnTo>
                <a:lnTo>
                  <a:pt x="607618" y="230276"/>
                </a:lnTo>
                <a:lnTo>
                  <a:pt x="606806" y="208280"/>
                </a:lnTo>
                <a:lnTo>
                  <a:pt x="606806" y="72466"/>
                </a:lnTo>
                <a:lnTo>
                  <a:pt x="608114" y="51155"/>
                </a:lnTo>
                <a:lnTo>
                  <a:pt x="612559" y="35064"/>
                </a:lnTo>
                <a:lnTo>
                  <a:pt x="620801" y="21158"/>
                </a:lnTo>
                <a:lnTo>
                  <a:pt x="633590" y="6426"/>
                </a:lnTo>
                <a:lnTo>
                  <a:pt x="633590" y="5676"/>
                </a:lnTo>
                <a:close/>
              </a:path>
              <a:path w="10198100" h="5332730">
                <a:moveTo>
                  <a:pt x="909904" y="75463"/>
                </a:moveTo>
                <a:lnTo>
                  <a:pt x="895565" y="5676"/>
                </a:lnTo>
                <a:lnTo>
                  <a:pt x="703516" y="5676"/>
                </a:lnTo>
                <a:lnTo>
                  <a:pt x="703516" y="6413"/>
                </a:lnTo>
                <a:lnTo>
                  <a:pt x="710971" y="23533"/>
                </a:lnTo>
                <a:lnTo>
                  <a:pt x="715594" y="39433"/>
                </a:lnTo>
                <a:lnTo>
                  <a:pt x="717956" y="57035"/>
                </a:lnTo>
                <a:lnTo>
                  <a:pt x="718616" y="79235"/>
                </a:lnTo>
                <a:lnTo>
                  <a:pt x="718616" y="208280"/>
                </a:lnTo>
                <a:lnTo>
                  <a:pt x="717892" y="230212"/>
                </a:lnTo>
                <a:lnTo>
                  <a:pt x="715454" y="247942"/>
                </a:lnTo>
                <a:lnTo>
                  <a:pt x="710806" y="264045"/>
                </a:lnTo>
                <a:lnTo>
                  <a:pt x="703516" y="281101"/>
                </a:lnTo>
                <a:lnTo>
                  <a:pt x="703516" y="281851"/>
                </a:lnTo>
                <a:lnTo>
                  <a:pt x="788035" y="281851"/>
                </a:lnTo>
                <a:lnTo>
                  <a:pt x="788035" y="281101"/>
                </a:lnTo>
                <a:lnTo>
                  <a:pt x="780745" y="264045"/>
                </a:lnTo>
                <a:lnTo>
                  <a:pt x="776097" y="247942"/>
                </a:lnTo>
                <a:lnTo>
                  <a:pt x="773645" y="230212"/>
                </a:lnTo>
                <a:lnTo>
                  <a:pt x="772934" y="208280"/>
                </a:lnTo>
                <a:lnTo>
                  <a:pt x="772934" y="143383"/>
                </a:lnTo>
                <a:lnTo>
                  <a:pt x="806157" y="143383"/>
                </a:lnTo>
                <a:lnTo>
                  <a:pt x="820242" y="147548"/>
                </a:lnTo>
                <a:lnTo>
                  <a:pt x="833208" y="157683"/>
                </a:lnTo>
                <a:lnTo>
                  <a:pt x="856322" y="181864"/>
                </a:lnTo>
                <a:lnTo>
                  <a:pt x="859739" y="181864"/>
                </a:lnTo>
                <a:lnTo>
                  <a:pt x="859739" y="96227"/>
                </a:lnTo>
                <a:lnTo>
                  <a:pt x="856322" y="96227"/>
                </a:lnTo>
                <a:lnTo>
                  <a:pt x="845134" y="108343"/>
                </a:lnTo>
                <a:lnTo>
                  <a:pt x="833069" y="121031"/>
                </a:lnTo>
                <a:lnTo>
                  <a:pt x="820089" y="131025"/>
                </a:lnTo>
                <a:lnTo>
                  <a:pt x="806157" y="135077"/>
                </a:lnTo>
                <a:lnTo>
                  <a:pt x="772934" y="135077"/>
                </a:lnTo>
                <a:lnTo>
                  <a:pt x="772934" y="11709"/>
                </a:lnTo>
                <a:lnTo>
                  <a:pt x="837463" y="14732"/>
                </a:lnTo>
                <a:lnTo>
                  <a:pt x="852957" y="21945"/>
                </a:lnTo>
                <a:lnTo>
                  <a:pt x="870940" y="38252"/>
                </a:lnTo>
                <a:lnTo>
                  <a:pt x="906145" y="76225"/>
                </a:lnTo>
                <a:lnTo>
                  <a:pt x="909904" y="75463"/>
                </a:lnTo>
                <a:close/>
              </a:path>
              <a:path w="10198100" h="5332730">
                <a:moveTo>
                  <a:pt x="1217625" y="370332"/>
                </a:moveTo>
                <a:lnTo>
                  <a:pt x="15087" y="370332"/>
                </a:lnTo>
                <a:lnTo>
                  <a:pt x="15087" y="380136"/>
                </a:lnTo>
                <a:lnTo>
                  <a:pt x="1217625" y="380136"/>
                </a:lnTo>
                <a:lnTo>
                  <a:pt x="1217625" y="370332"/>
                </a:lnTo>
                <a:close/>
              </a:path>
              <a:path w="10198100" h="5332730">
                <a:moveTo>
                  <a:pt x="1225181" y="188290"/>
                </a:moveTo>
                <a:lnTo>
                  <a:pt x="1221778" y="187159"/>
                </a:lnTo>
                <a:lnTo>
                  <a:pt x="1199946" y="224993"/>
                </a:lnTo>
                <a:lnTo>
                  <a:pt x="1176540" y="254177"/>
                </a:lnTo>
                <a:lnTo>
                  <a:pt x="1149248" y="272948"/>
                </a:lnTo>
                <a:lnTo>
                  <a:pt x="1115771" y="279590"/>
                </a:lnTo>
                <a:lnTo>
                  <a:pt x="1076312" y="269913"/>
                </a:lnTo>
                <a:lnTo>
                  <a:pt x="1048397" y="242570"/>
                </a:lnTo>
                <a:lnTo>
                  <a:pt x="1031811" y="200164"/>
                </a:lnTo>
                <a:lnTo>
                  <a:pt x="1026337" y="145262"/>
                </a:lnTo>
                <a:lnTo>
                  <a:pt x="1031201" y="90068"/>
                </a:lnTo>
                <a:lnTo>
                  <a:pt x="1046899" y="46609"/>
                </a:lnTo>
                <a:lnTo>
                  <a:pt x="1075042" y="18148"/>
                </a:lnTo>
                <a:lnTo>
                  <a:pt x="1117269" y="7937"/>
                </a:lnTo>
                <a:lnTo>
                  <a:pt x="1145032" y="12128"/>
                </a:lnTo>
                <a:lnTo>
                  <a:pt x="1169606" y="25336"/>
                </a:lnTo>
                <a:lnTo>
                  <a:pt x="1193774" y="48526"/>
                </a:lnTo>
                <a:lnTo>
                  <a:pt x="1220279" y="82626"/>
                </a:lnTo>
                <a:lnTo>
                  <a:pt x="1223657" y="81495"/>
                </a:lnTo>
                <a:lnTo>
                  <a:pt x="1216126" y="16230"/>
                </a:lnTo>
                <a:lnTo>
                  <a:pt x="1175740" y="5435"/>
                </a:lnTo>
                <a:lnTo>
                  <a:pt x="1120660" y="0"/>
                </a:lnTo>
                <a:lnTo>
                  <a:pt x="1070317" y="7327"/>
                </a:lnTo>
                <a:lnTo>
                  <a:pt x="1027849" y="27774"/>
                </a:lnTo>
                <a:lnTo>
                  <a:pt x="995159" y="59093"/>
                </a:lnTo>
                <a:lnTo>
                  <a:pt x="974140" y="99021"/>
                </a:lnTo>
                <a:lnTo>
                  <a:pt x="966724" y="145262"/>
                </a:lnTo>
                <a:lnTo>
                  <a:pt x="973772" y="191363"/>
                </a:lnTo>
                <a:lnTo>
                  <a:pt x="993838" y="230555"/>
                </a:lnTo>
                <a:lnTo>
                  <a:pt x="1025232" y="260921"/>
                </a:lnTo>
                <a:lnTo>
                  <a:pt x="1066304" y="280555"/>
                </a:lnTo>
                <a:lnTo>
                  <a:pt x="1115377" y="287515"/>
                </a:lnTo>
                <a:lnTo>
                  <a:pt x="1152677" y="284060"/>
                </a:lnTo>
                <a:lnTo>
                  <a:pt x="1183474" y="276009"/>
                </a:lnTo>
                <a:lnTo>
                  <a:pt x="1205788" y="266827"/>
                </a:lnTo>
                <a:lnTo>
                  <a:pt x="1217625" y="259981"/>
                </a:lnTo>
                <a:lnTo>
                  <a:pt x="1225181" y="188290"/>
                </a:lnTo>
                <a:close/>
              </a:path>
              <a:path w="10198100" h="5332730">
                <a:moveTo>
                  <a:pt x="10198100" y="5322494"/>
                </a:moveTo>
                <a:lnTo>
                  <a:pt x="1486585" y="5322494"/>
                </a:lnTo>
                <a:lnTo>
                  <a:pt x="1486585" y="5332311"/>
                </a:lnTo>
                <a:lnTo>
                  <a:pt x="10198100" y="5332311"/>
                </a:lnTo>
                <a:lnTo>
                  <a:pt x="10198100" y="5322494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7749" y="404300"/>
            <a:ext cx="454290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Pięcioczłonowa Nazwa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z Zastosowaniem Dwóch Linii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0851" y="5505894"/>
            <a:ext cx="2589992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miejsce na podpis ilustracji</a:t>
            </a:r>
            <a:endParaRPr sz="120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112500" cy="6248400"/>
            <a:chOff x="0" y="0"/>
            <a:chExt cx="11112500" cy="6248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112500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1436" y="829386"/>
              <a:ext cx="8711565" cy="10160"/>
            </a:xfrm>
            <a:custGeom>
              <a:avLst/>
              <a:gdLst/>
              <a:ahLst/>
              <a:cxnLst/>
              <a:rect l="l" t="t" r="r" b="b"/>
              <a:pathLst>
                <a:path w="8711565" h="10159">
                  <a:moveTo>
                    <a:pt x="8711514" y="0"/>
                  </a:moveTo>
                  <a:lnTo>
                    <a:pt x="0" y="0"/>
                  </a:lnTo>
                  <a:lnTo>
                    <a:pt x="0" y="9817"/>
                  </a:lnTo>
                  <a:lnTo>
                    <a:pt x="8711514" y="9817"/>
                  </a:lnTo>
                  <a:lnTo>
                    <a:pt x="8711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8888"/>
            <a:ext cx="10198100" cy="5332730"/>
          </a:xfrm>
          <a:custGeom>
            <a:avLst/>
            <a:gdLst/>
            <a:ahLst/>
            <a:cxnLst/>
            <a:rect l="l" t="t" r="r" b="b"/>
            <a:pathLst>
              <a:path w="10198100" h="5332730">
                <a:moveTo>
                  <a:pt x="249021" y="6413"/>
                </a:moveTo>
                <a:lnTo>
                  <a:pt x="247497" y="5676"/>
                </a:lnTo>
                <a:lnTo>
                  <a:pt x="180733" y="5676"/>
                </a:lnTo>
                <a:lnTo>
                  <a:pt x="180733" y="6413"/>
                </a:lnTo>
                <a:lnTo>
                  <a:pt x="194716" y="24930"/>
                </a:lnTo>
                <a:lnTo>
                  <a:pt x="203784" y="41897"/>
                </a:lnTo>
                <a:lnTo>
                  <a:pt x="208673" y="60553"/>
                </a:lnTo>
                <a:lnTo>
                  <a:pt x="210146" y="84150"/>
                </a:lnTo>
                <a:lnTo>
                  <a:pt x="210146" y="183375"/>
                </a:lnTo>
                <a:lnTo>
                  <a:pt x="206349" y="218897"/>
                </a:lnTo>
                <a:lnTo>
                  <a:pt x="193967" y="248462"/>
                </a:lnTo>
                <a:lnTo>
                  <a:pt x="171462" y="268706"/>
                </a:lnTo>
                <a:lnTo>
                  <a:pt x="137325" y="276199"/>
                </a:lnTo>
                <a:lnTo>
                  <a:pt x="109728" y="271589"/>
                </a:lnTo>
                <a:lnTo>
                  <a:pt x="88404" y="256540"/>
                </a:lnTo>
                <a:lnTo>
                  <a:pt x="74650" y="229247"/>
                </a:lnTo>
                <a:lnTo>
                  <a:pt x="69786" y="187921"/>
                </a:lnTo>
                <a:lnTo>
                  <a:pt x="69786" y="78867"/>
                </a:lnTo>
                <a:lnTo>
                  <a:pt x="70599" y="56565"/>
                </a:lnTo>
                <a:lnTo>
                  <a:pt x="73228" y="38265"/>
                </a:lnTo>
                <a:lnTo>
                  <a:pt x="77901" y="22148"/>
                </a:lnTo>
                <a:lnTo>
                  <a:pt x="84886" y="6413"/>
                </a:lnTo>
                <a:lnTo>
                  <a:pt x="84886" y="5676"/>
                </a:lnTo>
                <a:lnTo>
                  <a:pt x="0" y="5676"/>
                </a:lnTo>
                <a:lnTo>
                  <a:pt x="0" y="6413"/>
                </a:lnTo>
                <a:lnTo>
                  <a:pt x="7442" y="23533"/>
                </a:lnTo>
                <a:lnTo>
                  <a:pt x="12065" y="39433"/>
                </a:lnTo>
                <a:lnTo>
                  <a:pt x="14414" y="57035"/>
                </a:lnTo>
                <a:lnTo>
                  <a:pt x="15087" y="79235"/>
                </a:lnTo>
                <a:lnTo>
                  <a:pt x="15087" y="186766"/>
                </a:lnTo>
                <a:lnTo>
                  <a:pt x="23393" y="232765"/>
                </a:lnTo>
                <a:lnTo>
                  <a:pt x="46215" y="264033"/>
                </a:lnTo>
                <a:lnTo>
                  <a:pt x="80340" y="281863"/>
                </a:lnTo>
                <a:lnTo>
                  <a:pt x="122605" y="287515"/>
                </a:lnTo>
                <a:lnTo>
                  <a:pt x="169811" y="279285"/>
                </a:lnTo>
                <a:lnTo>
                  <a:pt x="199720" y="256768"/>
                </a:lnTo>
                <a:lnTo>
                  <a:pt x="215417" y="223215"/>
                </a:lnTo>
                <a:lnTo>
                  <a:pt x="219964" y="181876"/>
                </a:lnTo>
                <a:lnTo>
                  <a:pt x="219964" y="84150"/>
                </a:lnTo>
                <a:lnTo>
                  <a:pt x="221361" y="60604"/>
                </a:lnTo>
                <a:lnTo>
                  <a:pt x="226136" y="42037"/>
                </a:lnTo>
                <a:lnTo>
                  <a:pt x="235077" y="25107"/>
                </a:lnTo>
                <a:lnTo>
                  <a:pt x="249021" y="6413"/>
                </a:lnTo>
                <a:close/>
              </a:path>
              <a:path w="10198100" h="5332730">
                <a:moveTo>
                  <a:pt x="633590" y="5676"/>
                </a:moveTo>
                <a:lnTo>
                  <a:pt x="558876" y="5676"/>
                </a:lnTo>
                <a:lnTo>
                  <a:pt x="472097" y="207911"/>
                </a:lnTo>
                <a:lnTo>
                  <a:pt x="382308" y="5676"/>
                </a:lnTo>
                <a:lnTo>
                  <a:pt x="305346" y="5676"/>
                </a:lnTo>
                <a:lnTo>
                  <a:pt x="305346" y="6426"/>
                </a:lnTo>
                <a:lnTo>
                  <a:pt x="317042" y="19291"/>
                </a:lnTo>
                <a:lnTo>
                  <a:pt x="324942" y="31470"/>
                </a:lnTo>
                <a:lnTo>
                  <a:pt x="329730" y="44996"/>
                </a:lnTo>
                <a:lnTo>
                  <a:pt x="332130" y="61887"/>
                </a:lnTo>
                <a:lnTo>
                  <a:pt x="332130" y="203758"/>
                </a:lnTo>
                <a:lnTo>
                  <a:pt x="330949" y="226987"/>
                </a:lnTo>
                <a:lnTo>
                  <a:pt x="326936" y="245554"/>
                </a:lnTo>
                <a:lnTo>
                  <a:pt x="319392" y="262547"/>
                </a:lnTo>
                <a:lnTo>
                  <a:pt x="307606" y="281101"/>
                </a:lnTo>
                <a:lnTo>
                  <a:pt x="307606" y="281851"/>
                </a:lnTo>
                <a:lnTo>
                  <a:pt x="370979" y="281851"/>
                </a:lnTo>
                <a:lnTo>
                  <a:pt x="370979" y="281101"/>
                </a:lnTo>
                <a:lnTo>
                  <a:pt x="357200" y="262597"/>
                </a:lnTo>
                <a:lnTo>
                  <a:pt x="348246" y="245402"/>
                </a:lnTo>
                <a:lnTo>
                  <a:pt x="343395" y="226720"/>
                </a:lnTo>
                <a:lnTo>
                  <a:pt x="341934" y="203758"/>
                </a:lnTo>
                <a:lnTo>
                  <a:pt x="340804" y="43776"/>
                </a:lnTo>
                <a:lnTo>
                  <a:pt x="444182" y="273570"/>
                </a:lnTo>
                <a:lnTo>
                  <a:pt x="453605" y="273570"/>
                </a:lnTo>
                <a:lnTo>
                  <a:pt x="552462" y="44907"/>
                </a:lnTo>
                <a:lnTo>
                  <a:pt x="552462" y="208280"/>
                </a:lnTo>
                <a:lnTo>
                  <a:pt x="551751" y="230212"/>
                </a:lnTo>
                <a:lnTo>
                  <a:pt x="549300" y="247942"/>
                </a:lnTo>
                <a:lnTo>
                  <a:pt x="544664" y="264045"/>
                </a:lnTo>
                <a:lnTo>
                  <a:pt x="537375" y="281101"/>
                </a:lnTo>
                <a:lnTo>
                  <a:pt x="537375" y="281851"/>
                </a:lnTo>
                <a:lnTo>
                  <a:pt x="621893" y="281851"/>
                </a:lnTo>
                <a:lnTo>
                  <a:pt x="621893" y="281101"/>
                </a:lnTo>
                <a:lnTo>
                  <a:pt x="614908" y="263779"/>
                </a:lnTo>
                <a:lnTo>
                  <a:pt x="610235" y="247815"/>
                </a:lnTo>
                <a:lnTo>
                  <a:pt x="607618" y="230276"/>
                </a:lnTo>
                <a:lnTo>
                  <a:pt x="606806" y="208280"/>
                </a:lnTo>
                <a:lnTo>
                  <a:pt x="606806" y="72466"/>
                </a:lnTo>
                <a:lnTo>
                  <a:pt x="608114" y="51155"/>
                </a:lnTo>
                <a:lnTo>
                  <a:pt x="612559" y="35064"/>
                </a:lnTo>
                <a:lnTo>
                  <a:pt x="620801" y="21158"/>
                </a:lnTo>
                <a:lnTo>
                  <a:pt x="633590" y="6426"/>
                </a:lnTo>
                <a:lnTo>
                  <a:pt x="633590" y="5676"/>
                </a:lnTo>
                <a:close/>
              </a:path>
              <a:path w="10198100" h="5332730">
                <a:moveTo>
                  <a:pt x="909904" y="75463"/>
                </a:moveTo>
                <a:lnTo>
                  <a:pt x="895565" y="5676"/>
                </a:lnTo>
                <a:lnTo>
                  <a:pt x="703516" y="5676"/>
                </a:lnTo>
                <a:lnTo>
                  <a:pt x="703516" y="6413"/>
                </a:lnTo>
                <a:lnTo>
                  <a:pt x="710971" y="23533"/>
                </a:lnTo>
                <a:lnTo>
                  <a:pt x="715594" y="39433"/>
                </a:lnTo>
                <a:lnTo>
                  <a:pt x="717956" y="57035"/>
                </a:lnTo>
                <a:lnTo>
                  <a:pt x="718616" y="79235"/>
                </a:lnTo>
                <a:lnTo>
                  <a:pt x="718616" y="208280"/>
                </a:lnTo>
                <a:lnTo>
                  <a:pt x="717892" y="230212"/>
                </a:lnTo>
                <a:lnTo>
                  <a:pt x="715454" y="247942"/>
                </a:lnTo>
                <a:lnTo>
                  <a:pt x="710806" y="264045"/>
                </a:lnTo>
                <a:lnTo>
                  <a:pt x="703516" y="281101"/>
                </a:lnTo>
                <a:lnTo>
                  <a:pt x="703516" y="281851"/>
                </a:lnTo>
                <a:lnTo>
                  <a:pt x="788035" y="281851"/>
                </a:lnTo>
                <a:lnTo>
                  <a:pt x="788035" y="281101"/>
                </a:lnTo>
                <a:lnTo>
                  <a:pt x="780745" y="264045"/>
                </a:lnTo>
                <a:lnTo>
                  <a:pt x="776097" y="247942"/>
                </a:lnTo>
                <a:lnTo>
                  <a:pt x="773645" y="230212"/>
                </a:lnTo>
                <a:lnTo>
                  <a:pt x="772934" y="208280"/>
                </a:lnTo>
                <a:lnTo>
                  <a:pt x="772934" y="143383"/>
                </a:lnTo>
                <a:lnTo>
                  <a:pt x="806157" y="143383"/>
                </a:lnTo>
                <a:lnTo>
                  <a:pt x="820242" y="147548"/>
                </a:lnTo>
                <a:lnTo>
                  <a:pt x="833208" y="157683"/>
                </a:lnTo>
                <a:lnTo>
                  <a:pt x="856322" y="181864"/>
                </a:lnTo>
                <a:lnTo>
                  <a:pt x="859739" y="181864"/>
                </a:lnTo>
                <a:lnTo>
                  <a:pt x="859739" y="96227"/>
                </a:lnTo>
                <a:lnTo>
                  <a:pt x="856322" y="96227"/>
                </a:lnTo>
                <a:lnTo>
                  <a:pt x="845134" y="108343"/>
                </a:lnTo>
                <a:lnTo>
                  <a:pt x="833069" y="121031"/>
                </a:lnTo>
                <a:lnTo>
                  <a:pt x="820089" y="131025"/>
                </a:lnTo>
                <a:lnTo>
                  <a:pt x="806157" y="135077"/>
                </a:lnTo>
                <a:lnTo>
                  <a:pt x="772934" y="135077"/>
                </a:lnTo>
                <a:lnTo>
                  <a:pt x="772934" y="11709"/>
                </a:lnTo>
                <a:lnTo>
                  <a:pt x="837463" y="14732"/>
                </a:lnTo>
                <a:lnTo>
                  <a:pt x="852957" y="21945"/>
                </a:lnTo>
                <a:lnTo>
                  <a:pt x="870940" y="38252"/>
                </a:lnTo>
                <a:lnTo>
                  <a:pt x="906145" y="76225"/>
                </a:lnTo>
                <a:lnTo>
                  <a:pt x="909904" y="75463"/>
                </a:lnTo>
                <a:close/>
              </a:path>
              <a:path w="10198100" h="5332730">
                <a:moveTo>
                  <a:pt x="1217625" y="370332"/>
                </a:moveTo>
                <a:lnTo>
                  <a:pt x="15087" y="370332"/>
                </a:lnTo>
                <a:lnTo>
                  <a:pt x="15087" y="380136"/>
                </a:lnTo>
                <a:lnTo>
                  <a:pt x="1217625" y="380136"/>
                </a:lnTo>
                <a:lnTo>
                  <a:pt x="1217625" y="370332"/>
                </a:lnTo>
                <a:close/>
              </a:path>
              <a:path w="10198100" h="5332730">
                <a:moveTo>
                  <a:pt x="1225181" y="188290"/>
                </a:moveTo>
                <a:lnTo>
                  <a:pt x="1221778" y="187159"/>
                </a:lnTo>
                <a:lnTo>
                  <a:pt x="1199946" y="224993"/>
                </a:lnTo>
                <a:lnTo>
                  <a:pt x="1176540" y="254177"/>
                </a:lnTo>
                <a:lnTo>
                  <a:pt x="1149248" y="272948"/>
                </a:lnTo>
                <a:lnTo>
                  <a:pt x="1115771" y="279590"/>
                </a:lnTo>
                <a:lnTo>
                  <a:pt x="1076312" y="269913"/>
                </a:lnTo>
                <a:lnTo>
                  <a:pt x="1048397" y="242570"/>
                </a:lnTo>
                <a:lnTo>
                  <a:pt x="1031811" y="200164"/>
                </a:lnTo>
                <a:lnTo>
                  <a:pt x="1026337" y="145262"/>
                </a:lnTo>
                <a:lnTo>
                  <a:pt x="1031201" y="90068"/>
                </a:lnTo>
                <a:lnTo>
                  <a:pt x="1046899" y="46609"/>
                </a:lnTo>
                <a:lnTo>
                  <a:pt x="1075042" y="18148"/>
                </a:lnTo>
                <a:lnTo>
                  <a:pt x="1117269" y="7937"/>
                </a:lnTo>
                <a:lnTo>
                  <a:pt x="1145032" y="12128"/>
                </a:lnTo>
                <a:lnTo>
                  <a:pt x="1169606" y="25336"/>
                </a:lnTo>
                <a:lnTo>
                  <a:pt x="1193774" y="48526"/>
                </a:lnTo>
                <a:lnTo>
                  <a:pt x="1220279" y="82626"/>
                </a:lnTo>
                <a:lnTo>
                  <a:pt x="1223657" y="81495"/>
                </a:lnTo>
                <a:lnTo>
                  <a:pt x="1216126" y="16230"/>
                </a:lnTo>
                <a:lnTo>
                  <a:pt x="1175740" y="5435"/>
                </a:lnTo>
                <a:lnTo>
                  <a:pt x="1120660" y="0"/>
                </a:lnTo>
                <a:lnTo>
                  <a:pt x="1070317" y="7327"/>
                </a:lnTo>
                <a:lnTo>
                  <a:pt x="1027849" y="27774"/>
                </a:lnTo>
                <a:lnTo>
                  <a:pt x="995159" y="59093"/>
                </a:lnTo>
                <a:lnTo>
                  <a:pt x="974140" y="99021"/>
                </a:lnTo>
                <a:lnTo>
                  <a:pt x="966724" y="145262"/>
                </a:lnTo>
                <a:lnTo>
                  <a:pt x="973772" y="191363"/>
                </a:lnTo>
                <a:lnTo>
                  <a:pt x="993838" y="230555"/>
                </a:lnTo>
                <a:lnTo>
                  <a:pt x="1025232" y="260921"/>
                </a:lnTo>
                <a:lnTo>
                  <a:pt x="1066304" y="280555"/>
                </a:lnTo>
                <a:lnTo>
                  <a:pt x="1115377" y="287515"/>
                </a:lnTo>
                <a:lnTo>
                  <a:pt x="1152677" y="284060"/>
                </a:lnTo>
                <a:lnTo>
                  <a:pt x="1183474" y="276009"/>
                </a:lnTo>
                <a:lnTo>
                  <a:pt x="1205788" y="266827"/>
                </a:lnTo>
                <a:lnTo>
                  <a:pt x="1217625" y="259981"/>
                </a:lnTo>
                <a:lnTo>
                  <a:pt x="1225181" y="188290"/>
                </a:lnTo>
                <a:close/>
              </a:path>
              <a:path w="10198100" h="5332730">
                <a:moveTo>
                  <a:pt x="10198100" y="5322494"/>
                </a:moveTo>
                <a:lnTo>
                  <a:pt x="1486585" y="5322494"/>
                </a:lnTo>
                <a:lnTo>
                  <a:pt x="1486585" y="5332311"/>
                </a:lnTo>
                <a:lnTo>
                  <a:pt x="10198100" y="5332311"/>
                </a:lnTo>
                <a:lnTo>
                  <a:pt x="10198100" y="532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Biuro Rektora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i Senatu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4417" y="5505894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20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miejsce na podpis ilustracji</a:t>
            </a:r>
            <a:endParaRPr sz="120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27903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Szkoła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Doktorska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090" y="1230400"/>
            <a:ext cx="408622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solupta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 diti aped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ped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 quatem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vit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sit,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90805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 exerferi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volorem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sant moles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 int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 quis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coreheniment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 mil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 si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tecest 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autOrero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enihictia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nobis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volendus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unte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sandania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pelit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fuga.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Itae.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Xerrum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quatque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nonse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tempor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aci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ulparis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suntiost,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1480" y="1230400"/>
            <a:ext cx="405257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33300"/>
              </a:lnSpc>
              <a:spcBef>
                <a:spcPts val="100"/>
              </a:spcBef>
            </a:pP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Am,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evellec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usandameniae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volupiduci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anis sae.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Sinus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dolessunt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sitam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quat.</a:t>
            </a:r>
            <a:endParaRPr sz="1500">
              <a:latin typeface="HK Grotesk"/>
              <a:cs typeface="HK Grotesk"/>
            </a:endParaRPr>
          </a:p>
          <a:p>
            <a:pPr marL="12700" marR="13970">
              <a:lnSpc>
                <a:spcPct val="133300"/>
              </a:lnSpc>
            </a:pP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Lo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nem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volenda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ilia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conseris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maximod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itesci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velecerem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temquistiur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la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nonseque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quid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enimi,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officab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orepere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sitibus</a:t>
            </a:r>
            <a:r>
              <a:rPr sz="1500" spc="-29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essunt.</a:t>
            </a:r>
            <a:endParaRPr sz="1500">
              <a:latin typeface="HK Grotesk"/>
              <a:cs typeface="HK Grotesk"/>
            </a:endParaRPr>
          </a:p>
          <a:p>
            <a:pPr marL="12700" marR="5080">
              <a:lnSpc>
                <a:spcPct val="133300"/>
              </a:lnSpc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Natis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molorepro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quod endae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dolorro  dolorporumExperfererum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sus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enis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sin non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 ex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alistemqui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acidiss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itioria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ime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dolut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eatecabor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5" dirty="0">
                <a:solidFill>
                  <a:srgbClr val="11263C"/>
                </a:solidFill>
                <a:latin typeface="HK Grotesk"/>
                <a:cs typeface="HK Grotesk"/>
              </a:rPr>
              <a:t>audaTo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endipsaped quaecul luptaes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tibusapeles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quam 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reptasit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consequam aliquiae.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Venimillandi </a:t>
            </a:r>
            <a:r>
              <a:rPr sz="1500" spc="-100" dirty="0">
                <a:solidFill>
                  <a:srgbClr val="11263C"/>
                </a:solidFill>
                <a:latin typeface="HK Grotesk"/>
                <a:cs typeface="HK Grotesk"/>
              </a:rPr>
              <a:t>res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duntis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magniet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experia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iuntibusa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ex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A32BD74-C79F-534B-8E2F-1415D8BAAFCF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30/35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3476101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Uniwersyteckie</a:t>
            </a:r>
            <a:endParaRPr lang="pl-PL"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Centrum Edukacyjne</a:t>
            </a:r>
            <a:endParaRPr lang="pl-PL"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3520" y="1230400"/>
            <a:ext cx="8725535" cy="3888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51685">
              <a:lnSpc>
                <a:spcPct val="1333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Podtytuł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lub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komentarz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„Parci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invel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ipsum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consed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etur?</a:t>
            </a:r>
            <a:r>
              <a:rPr sz="1500" b="1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Onsedit 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occatenda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volorro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explab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ium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fugitat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uritae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molupta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cone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nonsequi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unto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blate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sinis”</a:t>
            </a:r>
            <a:endParaRPr sz="1500">
              <a:latin typeface="HK Grotesk"/>
              <a:cs typeface="HK Grotesk"/>
            </a:endParaRPr>
          </a:p>
          <a:p>
            <a:pPr marL="498475" marR="52705">
              <a:lnSpc>
                <a:spcPct val="133300"/>
              </a:lnSpc>
              <a:spcBef>
                <a:spcPts val="161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consedigent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solupta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velibusam,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rcidit 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diti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aped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ped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ratiunt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quatem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vit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498475" marR="5080">
              <a:lnSpc>
                <a:spcPct val="133300"/>
              </a:lnSpc>
              <a:spcBef>
                <a:spcPts val="5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exerferi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coreheniment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mil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tecest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autLupis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eumet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intotate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nonsendis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eic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bea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verorroribus</a:t>
            </a:r>
            <a:endParaRPr sz="1500">
              <a:latin typeface="HK Grotesk"/>
              <a:cs typeface="HK Grotesk"/>
            </a:endParaRPr>
          </a:p>
          <a:p>
            <a:pPr marL="498475" marR="225425">
              <a:lnSpc>
                <a:spcPct val="133300"/>
              </a:lnSpc>
            </a:pP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asit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omniminim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poreria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dus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autatus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sequas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doloreptas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aliqui commo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eum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atus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ulparchil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idit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etur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mos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invenimetus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milictis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alicab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invenihit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dollupitat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expel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tiumquo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odis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etur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sinctem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voluptiunt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quuntiis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recero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occum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faccus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natia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sus.</a:t>
            </a:r>
            <a:endParaRPr sz="1500">
              <a:latin typeface="HK Grotesk"/>
              <a:cs typeface="HK Grotesk"/>
            </a:endParaRPr>
          </a:p>
          <a:p>
            <a:pPr marL="498475">
              <a:lnSpc>
                <a:spcPct val="100000"/>
              </a:lnSpc>
              <a:spcBef>
                <a:spcPts val="6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Pienien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ihilignita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nobisqu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odissim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ostrunt.</a:t>
            </a:r>
            <a:endParaRPr sz="1500">
              <a:latin typeface="HK Grotesk"/>
              <a:cs typeface="HK Grotesk"/>
            </a:endParaRPr>
          </a:p>
          <a:p>
            <a:pPr marL="498475">
              <a:lnSpc>
                <a:spcPct val="100000"/>
              </a:lnSpc>
              <a:spcBef>
                <a:spcPts val="600"/>
              </a:spcBef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Ficiatet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odi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opta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volupiciatur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omni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sequat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aria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explique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exerunt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pelis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aditati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F806E612-EB6F-2141-8E41-74CC5B965303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31/35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4390501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Katedra Nauk Humanistycznych</a:t>
            </a:r>
            <a:endParaRPr lang="pl-PL"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i Języków Obcych</a:t>
            </a:r>
            <a:endParaRPr lang="pl-PL"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3520" y="1230400"/>
            <a:ext cx="872617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>
              <a:lnSpc>
                <a:spcPct val="133300"/>
              </a:lnSpc>
              <a:spcBef>
                <a:spcPts val="100"/>
              </a:spcBef>
            </a:pP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Me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sandis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 consedigent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porrovit,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solupta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parum dunt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digenecti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autem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 velibusam,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optaspe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rcidit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a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quianihil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idenis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autemostem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rehendu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ciatectur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eaqui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od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diti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aped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quunt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ped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ea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debis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ratiunt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quatem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ipic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esto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blacepra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vit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dolor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sunt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facernatest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lit,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cuptaspiet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accus,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sit,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qui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solent.</a:t>
            </a:r>
            <a:endParaRPr sz="1500">
              <a:latin typeface="HK Grotesk"/>
              <a:cs typeface="HK Grotesk"/>
            </a:endParaRPr>
          </a:p>
          <a:p>
            <a:pPr marL="12700" marR="55880" algn="just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exerferi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niet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officit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atatur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volorem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asintiiscit,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sant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int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doluptaerrumId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coreheniment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quis 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sinvello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tecest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autLupis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eumet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intotate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nonsendis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eic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to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bea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verorroribus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asit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omniminim  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poreria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dus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autatus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sequas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doloreptas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aliqui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commo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atus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ulparchil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idit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etur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mos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invenimetus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milictis 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alicab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invenihit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dollupitat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expel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moles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tiumquo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mo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odis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etur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sinctem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voluptiunt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quuntiis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est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volorumet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ad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recero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essi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occum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faccus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natia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sus.</a:t>
            </a:r>
            <a:endParaRPr sz="1500">
              <a:latin typeface="HK Grotesk"/>
              <a:cs typeface="HK Grotesk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Pienien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ihilignita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nobisqu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odissim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ostrunt.</a:t>
            </a:r>
            <a:endParaRPr sz="1500">
              <a:latin typeface="HK Grotesk"/>
              <a:cs typeface="HK Grotesk"/>
            </a:endParaRPr>
          </a:p>
          <a:p>
            <a:pPr marL="12700" marR="170815">
              <a:lnSpc>
                <a:spcPct val="133300"/>
              </a:lnSpc>
            </a:pP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Ficiatet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odi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opta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volupiciatur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 aut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omni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sequat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quis aria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explique exerunt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pelis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aditatiExerfere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perundion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reptam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quia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ne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dunt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verit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idipsum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ipisquis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nusdandem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nienihiciis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velestiate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volupta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sim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iniet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inusdae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dolore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nonet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lat.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Ciae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deserup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tatiuris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lanimo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bersper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chicitas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odi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quam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endae.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Accaepr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emquissit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excerum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F530D5A5-13CA-C54C-AEC2-5A7B621EBA75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32/35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6A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6" y="5410706"/>
            <a:ext cx="2965729" cy="38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1436" y="336960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42"/>
                </a:lnTo>
                <a:lnTo>
                  <a:pt x="8711514" y="9842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143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5320" y="2909577"/>
            <a:ext cx="7517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lang="pl-PL" dirty="0"/>
              <a:t> </a:t>
            </a:r>
            <a:r>
              <a:rPr spc="-229" dirty="0"/>
              <a:t> </a:t>
            </a:r>
            <a:r>
              <a:rPr spc="-95" dirty="0"/>
              <a:t>RAZIE</a:t>
            </a:r>
            <a:r>
              <a:rPr spc="-229" dirty="0"/>
              <a:t> </a:t>
            </a:r>
            <a:r>
              <a:rPr lang="pl-PL" spc="-229" dirty="0"/>
              <a:t> </a:t>
            </a:r>
            <a:r>
              <a:rPr spc="-130" dirty="0"/>
              <a:t>PYTAŃ</a:t>
            </a:r>
            <a:r>
              <a:rPr spc="-229" dirty="0"/>
              <a:t> </a:t>
            </a:r>
            <a:r>
              <a:rPr lang="pl-PL" spc="-229" dirty="0"/>
              <a:t> </a:t>
            </a:r>
            <a:r>
              <a:rPr spc="-100" dirty="0"/>
              <a:t>ZAPRASZAM</a:t>
            </a:r>
            <a:r>
              <a:rPr lang="pl-PL" spc="-100" dirty="0"/>
              <a:t> </a:t>
            </a:r>
            <a:r>
              <a:rPr spc="-225" dirty="0"/>
              <a:t> </a:t>
            </a:r>
            <a:r>
              <a:rPr spc="-55" dirty="0"/>
              <a:t>DO</a:t>
            </a:r>
            <a:r>
              <a:rPr spc="-229" dirty="0"/>
              <a:t> </a:t>
            </a:r>
            <a:r>
              <a:rPr lang="pl-PL" spc="-229" dirty="0"/>
              <a:t> </a:t>
            </a:r>
            <a:r>
              <a:rPr spc="-135" dirty="0"/>
              <a:t>KONTAKTU!</a:t>
            </a:r>
          </a:p>
        </p:txBody>
      </p:sp>
      <p:sp>
        <p:nvSpPr>
          <p:cNvPr id="7" name="object 7"/>
          <p:cNvSpPr/>
          <p:nvPr/>
        </p:nvSpPr>
        <p:spPr>
          <a:xfrm>
            <a:off x="194945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6750" y="3387100"/>
            <a:ext cx="2233930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prof.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dr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hab Jan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Kowalski 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jan.</a:t>
            </a:r>
            <a:r>
              <a:rPr sz="1500" spc="-114" dirty="0">
                <a:solidFill>
                  <a:srgbClr val="11263C"/>
                </a:solidFill>
                <a:latin typeface="HK Grotesk"/>
                <a:cs typeface="HK Grotesk"/>
              </a:rPr>
              <a:t>k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o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w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alski@chopin.e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d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u.pl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7139" y="3387100"/>
            <a:ext cx="2397125" cy="939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Dyżury: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pn.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i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śrd.</a:t>
            </a:r>
            <a:r>
              <a:rPr sz="1500" spc="-23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3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10:00-11:30,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s.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227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czw.</a:t>
            </a:r>
            <a:r>
              <a:rPr sz="1500" spc="-23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17:00-19:30,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s.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338</a:t>
            </a:r>
            <a:endParaRPr sz="1500">
              <a:latin typeface="HK Grotesk"/>
              <a:cs typeface="HK Grotes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196" y="5410706"/>
            <a:ext cx="2965729" cy="38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1436" y="336960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42"/>
                </a:lnTo>
                <a:lnTo>
                  <a:pt x="8711514" y="9842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1436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5320" y="2909577"/>
            <a:ext cx="63741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FFFFFF"/>
                </a:solidFill>
              </a:rPr>
              <a:t>DZIĘKUJĘ </a:t>
            </a:r>
            <a:r>
              <a:rPr lang="pl-PL" spc="-100" dirty="0">
                <a:solidFill>
                  <a:srgbClr val="FFFFFF"/>
                </a:solidFill>
              </a:rPr>
              <a:t> </a:t>
            </a:r>
            <a:r>
              <a:rPr spc="-55" dirty="0">
                <a:solidFill>
                  <a:srgbClr val="FFFFFF"/>
                </a:solidFill>
              </a:rPr>
              <a:t>ZA</a:t>
            </a:r>
            <a:r>
              <a:rPr lang="pl-PL" spc="-55" dirty="0">
                <a:solidFill>
                  <a:srgbClr val="FFFFFF"/>
                </a:solidFill>
              </a:rPr>
              <a:t> </a:t>
            </a:r>
            <a:r>
              <a:rPr lang="pl-PL" spc="-440" dirty="0">
                <a:solidFill>
                  <a:srgbClr val="FFFFFF"/>
                </a:solidFill>
              </a:rPr>
              <a:t>  </a:t>
            </a:r>
            <a:r>
              <a:rPr spc="-150" dirty="0">
                <a:solidFill>
                  <a:srgbClr val="FFFFFF"/>
                </a:solidFill>
              </a:rPr>
              <a:t>UWAGĘ</a:t>
            </a:r>
          </a:p>
        </p:txBody>
      </p:sp>
      <p:sp>
        <p:nvSpPr>
          <p:cNvPr id="7" name="object 7"/>
          <p:cNvSpPr/>
          <p:nvPr/>
        </p:nvSpPr>
        <p:spPr>
          <a:xfrm>
            <a:off x="194945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6750" y="3387100"/>
            <a:ext cx="22339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>
              <a:lnSpc>
                <a:spcPct val="133300"/>
              </a:lnSpc>
              <a:spcBef>
                <a:spcPts val="100"/>
              </a:spcBef>
            </a:pP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prof.</a:t>
            </a:r>
            <a:r>
              <a:rPr sz="1500" spc="-17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dr</a:t>
            </a:r>
            <a:r>
              <a:rPr sz="1500" spc="-1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hab</a:t>
            </a:r>
            <a:r>
              <a:rPr sz="1500" spc="-17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Jan</a:t>
            </a:r>
            <a:r>
              <a:rPr sz="1500" spc="-1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Kowalski 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tel.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HK Grotesk"/>
                <a:cs typeface="HK Grotesk"/>
              </a:rPr>
              <a:t>XXX-XXX-XXX</a:t>
            </a:r>
            <a:endParaRPr sz="1500" dirty="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jan.kowalski@chopin.edu.pl</a:t>
            </a:r>
            <a:endParaRPr sz="1500" dirty="0">
              <a:latin typeface="HK Grotesk"/>
              <a:cs typeface="HK Grotes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7139" y="3387100"/>
            <a:ext cx="2397125" cy="635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Dyżury: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pn.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śrd.</a:t>
            </a:r>
            <a:r>
              <a:rPr sz="1500" spc="-23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3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10:00-11:30,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s.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227</a:t>
            </a:r>
            <a:endParaRPr sz="1500">
              <a:latin typeface="HK Grotesk"/>
              <a:cs typeface="HK Grotes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320" y="2909577"/>
            <a:ext cx="26797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THAT’S</a:t>
            </a:r>
            <a:r>
              <a:rPr spc="-240" dirty="0"/>
              <a:t> </a:t>
            </a:r>
            <a:r>
              <a:rPr spc="-75" dirty="0"/>
              <a:t>ALL</a:t>
            </a:r>
            <a:r>
              <a:rPr spc="-275" dirty="0"/>
              <a:t> </a:t>
            </a:r>
            <a:r>
              <a:rPr spc="-95" dirty="0"/>
              <a:t>FOLKS</a:t>
            </a:r>
            <a:r>
              <a:rPr spc="-240" dirty="0"/>
              <a:t> </a:t>
            </a:r>
            <a:r>
              <a:rPr spc="-110" dirty="0"/>
              <a:t>;)</a:t>
            </a:r>
          </a:p>
        </p:txBody>
      </p:sp>
      <p:sp>
        <p:nvSpPr>
          <p:cNvPr id="3" name="object 3"/>
          <p:cNvSpPr/>
          <p:nvPr/>
        </p:nvSpPr>
        <p:spPr>
          <a:xfrm>
            <a:off x="1949450" y="447370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01" y="0"/>
                </a:moveTo>
                <a:lnTo>
                  <a:pt x="0" y="0"/>
                </a:lnTo>
                <a:lnTo>
                  <a:pt x="0" y="9829"/>
                </a:lnTo>
                <a:lnTo>
                  <a:pt x="8711501" y="9829"/>
                </a:lnTo>
                <a:lnTo>
                  <a:pt x="8711501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6750" y="3387100"/>
            <a:ext cx="2233930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prof.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dr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hab Jan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Kowalski 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jan.</a:t>
            </a:r>
            <a:r>
              <a:rPr sz="1500" spc="-114" dirty="0">
                <a:solidFill>
                  <a:srgbClr val="11263C"/>
                </a:solidFill>
                <a:latin typeface="HK Grotesk"/>
                <a:cs typeface="HK Grotesk"/>
              </a:rPr>
              <a:t>k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o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w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alski@chopin.e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d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u.pl</a:t>
            </a:r>
            <a:endParaRPr sz="1500" dirty="0">
              <a:latin typeface="HK Grotesk"/>
              <a:cs typeface="HK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BC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Kompozycji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i Teorii Muzyki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790" y="2696002"/>
            <a:ext cx="8714850" cy="96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2890" y="1561877"/>
            <a:ext cx="7185659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50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ROZDZIAŁU/PODROZDZIAŁU)</a:t>
            </a:r>
            <a:endParaRPr sz="220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Igilic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ineroxi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miliemque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dien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senatasdam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remquam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vis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demumulique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converm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haes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ades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2890" y="3873690"/>
            <a:ext cx="73329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Gercer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pra,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catordit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vivitiam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nendepota,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nos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Multis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cul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ublibus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staberit;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habendii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ilicaec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ternihi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licis?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Evilis.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Aliquem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contem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teatquid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Cupiore,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nos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ocrissid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consupies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efex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maionfenatus 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hore,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auciester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audam,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dies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los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vilium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opubit?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Rehebatum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terei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con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Etrum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inicupim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mus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se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porus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ducerfex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morum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aude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teatus,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Ti.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Serfica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talisse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rteator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iculi,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vivives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simium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ina,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Arial" panose="020B0604020202020204" pitchFamily="34" charset="0"/>
              </a:rPr>
              <a:t>misqua</a:t>
            </a:r>
            <a:endParaRPr sz="1500" dirty="0">
              <a:latin typeface="HK Grotesk"/>
              <a:cs typeface="Arial" panose="020B0604020202020204" pitchFamily="34" charset="0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1E871B69-C42A-7742-948E-95A766653445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1/35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178498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Dyrygentury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Symfoniczno-Operowej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790" y="2696002"/>
            <a:ext cx="8707917" cy="96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2890" y="1561877"/>
            <a:ext cx="713105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15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Igilic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ineroxi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miliemque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dien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senatasdam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remquam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vis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ant,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demumulique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converm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haes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ades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4418" y="5505896"/>
            <a:ext cx="1876425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imię.nazwisko@chopin.edu.pl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2890" y="3873690"/>
            <a:ext cx="73329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Gercer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pra,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catordit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vivitiam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ta,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tus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nendepota,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Multis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cul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ublibus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staberit;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habendii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ilicaec 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ternihi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licis?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Evilis.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Aliquem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contem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teatquid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Cupiore,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nos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ocrissid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consupies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efex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maionfenatus 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hore,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cae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auciester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audam,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dies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los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vilium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opubit?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Rehebatum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terei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Etrum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inicupim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mus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45" dirty="0">
                <a:solidFill>
                  <a:srgbClr val="11263C"/>
                </a:solidFill>
                <a:latin typeface="HK Grotesk"/>
                <a:cs typeface="HK Grotesk"/>
              </a:rPr>
              <a:t>se 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porus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ducerfex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morum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aude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teatus,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Ti.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Serfica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talisse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rteator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iculi,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vivives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simium</a:t>
            </a:r>
            <a:r>
              <a:rPr sz="1500" spc="-1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ina,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misqua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FD60E90D-9AA9-B446-99A6-1EA1529D569B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2/35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005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17849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FFFFFF"/>
                </a:solidFill>
                <a:latin typeface="HKGrotesk-SemiBold"/>
                <a:cs typeface="HKGrotesk-SemiBold"/>
              </a:rPr>
              <a:t>Wydział </a:t>
            </a: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FFFFFF"/>
                </a:solidFill>
                <a:latin typeface="HKGrotesk-SemiBold"/>
                <a:cs typeface="HKGrotesk-SemiBold"/>
              </a:rPr>
              <a:t>Instrumentalny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889" y="1561877"/>
            <a:ext cx="6294120" cy="294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FFFFFF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420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Molora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volupta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tureper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umetur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sum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quid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ea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nis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est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inis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idem</a:t>
            </a:r>
            <a:r>
              <a:rPr sz="1500" spc="-1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quossinci</a:t>
            </a:r>
            <a:r>
              <a:rPr sz="1500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doloreperit</a:t>
            </a:r>
            <a:endParaRPr sz="1500">
              <a:latin typeface="HK Grotesk"/>
              <a:cs typeface="HK Grotes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HK Grotesk"/>
              <a:cs typeface="HK Grotesk"/>
            </a:endParaRPr>
          </a:p>
          <a:p>
            <a:pPr marL="12700" marR="5408930">
              <a:lnSpc>
                <a:spcPct val="1333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K</a:t>
            </a:r>
            <a:r>
              <a:rPr sz="1500" spc="-2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7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książka 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N</a:t>
            </a:r>
            <a:r>
              <a:rPr sz="1500" spc="-2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nuty</a:t>
            </a:r>
            <a:endParaRPr sz="1500">
              <a:latin typeface="HK Grotesk"/>
              <a:cs typeface="HK Grotesk"/>
            </a:endParaRPr>
          </a:p>
          <a:p>
            <a:pPr marL="12700" marR="3192780">
              <a:lnSpc>
                <a:spcPct val="133300"/>
              </a:lnSpc>
            </a:pP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B</a:t>
            </a:r>
            <a:r>
              <a:rPr sz="1500" spc="-2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nuty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w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małym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podręcznym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formacie 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GŁ</a:t>
            </a:r>
            <a:r>
              <a:rPr sz="1500" spc="-229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głos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HK Grotesk"/>
                <a:cs typeface="HK Grotesk"/>
              </a:rPr>
              <a:t>orkiestrowy/chóralny</a:t>
            </a:r>
            <a:endParaRPr sz="1500">
              <a:latin typeface="HK Grotesk"/>
              <a:cs typeface="HK Grotesk"/>
            </a:endParaRPr>
          </a:p>
          <a:p>
            <a:pPr marL="12700" marR="5067935">
              <a:lnSpc>
                <a:spcPct val="133300"/>
              </a:lnSpc>
            </a:pP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Xe</a:t>
            </a:r>
            <a:r>
              <a:rPr sz="1500" spc="-2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HK Grotesk"/>
                <a:cs typeface="HK Grotesk"/>
              </a:rPr>
              <a:t>kserokopia 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R –</a:t>
            </a:r>
            <a:r>
              <a:rPr sz="1500" spc="-30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rękopisy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76059" y="2743200"/>
            <a:ext cx="1671443" cy="180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995BE23C-E35F-BB45-A5B2-21593311D9CD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3/35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7749" y="404300"/>
            <a:ext cx="263790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</a:t>
            </a: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11263C"/>
                </a:solidFill>
                <a:latin typeface="HKGrotesk-SemiBold"/>
                <a:cs typeface="HKGrotesk-SemiBold"/>
              </a:rPr>
              <a:t>Wokalno-Aktorski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1889" y="1561877"/>
            <a:ext cx="6097905" cy="304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34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Kluczową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informacją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dla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użytkownika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jest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pierwsza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część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oznaczenia: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Eleces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eaquis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etusciustrum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eos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doluptatur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atusa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corem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rerrum</a:t>
            </a:r>
            <a:r>
              <a:rPr sz="1500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aut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eatur</a:t>
            </a:r>
            <a:endParaRPr sz="1500">
              <a:latin typeface="HK Grotesk"/>
              <a:cs typeface="HK Grotesk"/>
            </a:endParaRPr>
          </a:p>
          <a:p>
            <a:pPr marL="12700" marR="5213350">
              <a:lnSpc>
                <a:spcPct val="133300"/>
              </a:lnSpc>
              <a:spcBef>
                <a:spcPts val="780"/>
              </a:spcBef>
            </a:pP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K</a:t>
            </a:r>
            <a:r>
              <a:rPr sz="1500" spc="-27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7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książka 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N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nuty</a:t>
            </a:r>
            <a:endParaRPr sz="1500">
              <a:latin typeface="HK Grotesk"/>
              <a:cs typeface="HK Grotesk"/>
            </a:endParaRPr>
          </a:p>
          <a:p>
            <a:pPr marL="12700" marR="2996565">
              <a:lnSpc>
                <a:spcPct val="133300"/>
              </a:lnSpc>
            </a:pP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B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nuty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w</a:t>
            </a:r>
            <a:r>
              <a:rPr sz="1500" spc="-16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małym</a:t>
            </a:r>
            <a:r>
              <a:rPr sz="1500" spc="-16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podręcznym</a:t>
            </a:r>
            <a:r>
              <a:rPr sz="1500" spc="-16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formacie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GŁ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głos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orkiestrowy/chóralny</a:t>
            </a:r>
            <a:endParaRPr sz="1500">
              <a:latin typeface="HK Grotesk"/>
              <a:cs typeface="HK Grotesk"/>
            </a:endParaRPr>
          </a:p>
          <a:p>
            <a:pPr marL="12700" marR="4871720">
              <a:lnSpc>
                <a:spcPct val="133300"/>
              </a:lnSpc>
            </a:pP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Xe</a:t>
            </a:r>
            <a:r>
              <a:rPr sz="1500" spc="-2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kserokopia 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R –</a:t>
            </a:r>
            <a:r>
              <a:rPr sz="1500" spc="-30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rękopisy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6059" y="2959502"/>
            <a:ext cx="1671443" cy="164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AC251615-8A24-6845-8AA7-D3070500FA58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4/35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7C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FFFFFF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3247501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FFFFFF"/>
                </a:solidFill>
                <a:latin typeface="HKGrotesk-SemiBold"/>
                <a:cs typeface="HKGrotesk-SemiBold"/>
              </a:rPr>
              <a:t>Wydział Dyrygentury i Wokalistyki Chóralnej,</a:t>
            </a:r>
            <a:endParaRPr sz="1200" dirty="0">
              <a:latin typeface="HKGrotesk-SemiBold"/>
              <a:cs typeface="HKGrotesk-SemiBold"/>
            </a:endParaRPr>
          </a:p>
          <a:p>
            <a:pPr marL="12700">
              <a:lnSpc>
                <a:spcPts val="1420"/>
              </a:lnSpc>
            </a:pPr>
            <a:r>
              <a:rPr lang="pl-PL" sz="1200" b="1" spc="-5" dirty="0">
                <a:solidFill>
                  <a:srgbClr val="FFFFFF"/>
                </a:solidFill>
                <a:latin typeface="HKGrotesk-SemiBold"/>
                <a:cs typeface="HKGrotesk-SemiBold"/>
              </a:rPr>
              <a:t>Edukacji Muzycznej i Rytmiki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889" y="1561877"/>
            <a:ext cx="6628765" cy="371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FFFFFF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FFFFFF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FFFFFF"/>
                </a:solidFill>
                <a:latin typeface="Palatino"/>
                <a:cs typeface="Palatino"/>
              </a:rPr>
              <a:t>TYTUŁ</a:t>
            </a:r>
            <a:r>
              <a:rPr sz="2200" b="1" spc="-41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50" dirty="0">
                <a:solidFill>
                  <a:srgbClr val="FFFFFF"/>
                </a:solidFill>
                <a:latin typeface="HK Grotesk"/>
                <a:cs typeface="HK Grotesk"/>
              </a:rPr>
              <a:t>Re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earchilicias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venistium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voluptas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ipis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doluptatque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poreptate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sam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quo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quamust,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HK Grotesk"/>
                <a:cs typeface="HK Grotesk"/>
              </a:rPr>
              <a:t>vel  </a:t>
            </a:r>
            <a:r>
              <a:rPr sz="1500" b="1" spc="-60" dirty="0">
                <a:solidFill>
                  <a:srgbClr val="FFFFFF"/>
                </a:solidFill>
                <a:latin typeface="HK Grotesk"/>
                <a:cs typeface="HK Grotesk"/>
              </a:rPr>
              <a:t>ipis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maximus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modigenimus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sita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nonseniam,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HK Grotesk"/>
                <a:cs typeface="HK Grotesk"/>
              </a:rPr>
              <a:t>sitincia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HK Grotesk"/>
                <a:cs typeface="HK Grotesk"/>
              </a:rPr>
              <a:t>conem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HK Grotesk"/>
                <a:cs typeface="HK Grotesk"/>
              </a:rPr>
              <a:t>que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HK Grotesk"/>
                <a:cs typeface="HK Grotesk"/>
              </a:rPr>
              <a:t>nos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HK Grotesk"/>
                <a:cs typeface="HK Grotesk"/>
              </a:rPr>
              <a:t>mo</a:t>
            </a:r>
            <a:r>
              <a:rPr sz="1500" b="1" spc="-14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HK Grotesk"/>
                <a:cs typeface="HK Grotesk"/>
              </a:rPr>
              <a:t>volore</a:t>
            </a:r>
            <a:r>
              <a:rPr sz="1500" b="1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HK Grotesk"/>
                <a:cs typeface="HK Grotesk"/>
              </a:rPr>
              <a:t>vent</a:t>
            </a:r>
            <a:endParaRPr sz="1500">
              <a:latin typeface="HK Grotesk"/>
              <a:cs typeface="HK Grotesk"/>
            </a:endParaRPr>
          </a:p>
          <a:p>
            <a:pPr marL="12700" marR="2205990">
              <a:lnSpc>
                <a:spcPct val="133300"/>
              </a:lnSpc>
              <a:spcBef>
                <a:spcPts val="1275"/>
              </a:spcBef>
            </a:pP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CDO/CDK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płyta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CD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z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nagraniem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dźwiękowym 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NDO/NDK/OO/OK</a:t>
            </a:r>
            <a:r>
              <a:rPr sz="1500" spc="-2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4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dokumentacja</a:t>
            </a:r>
            <a:r>
              <a:rPr sz="1500" spc="-16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dźwiękowa</a:t>
            </a:r>
            <a:r>
              <a:rPr sz="1500" spc="-16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koncertu  </a:t>
            </a:r>
            <a:r>
              <a:rPr sz="1500" spc="-55" dirty="0">
                <a:solidFill>
                  <a:srgbClr val="FFFFFF"/>
                </a:solidFill>
                <a:latin typeface="HK Grotesk"/>
                <a:cs typeface="HK Grotesk"/>
              </a:rPr>
              <a:t>lub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wydarzenia</a:t>
            </a:r>
            <a:r>
              <a:rPr sz="1500" spc="-2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okolicznościowego</a:t>
            </a:r>
            <a:endParaRPr sz="1500">
              <a:latin typeface="HK Grotesk"/>
              <a:cs typeface="HK Grotesk"/>
            </a:endParaRPr>
          </a:p>
          <a:p>
            <a:pPr marL="12700" marR="3946525">
              <a:lnSpc>
                <a:spcPct val="133300"/>
              </a:lnSpc>
            </a:pP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RO/RK</a:t>
            </a:r>
            <a:r>
              <a:rPr sz="1500" spc="-229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nagranie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HK Grotesk"/>
                <a:cs typeface="HK Grotesk"/>
              </a:rPr>
              <a:t>rekonstruowane  </a:t>
            </a:r>
            <a:r>
              <a:rPr sz="1500" spc="-40" dirty="0">
                <a:solidFill>
                  <a:srgbClr val="FFFFFF"/>
                </a:solidFill>
                <a:latin typeface="HK Grotesk"/>
                <a:cs typeface="HK Grotesk"/>
              </a:rPr>
              <a:t>IL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3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ilustracja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dźwiękowa</a:t>
            </a:r>
            <a:endParaRPr sz="1500">
              <a:latin typeface="HK Grotesk"/>
              <a:cs typeface="HK Grotesk"/>
            </a:endParaRPr>
          </a:p>
          <a:p>
            <a:pPr marL="12700" marR="3636010">
              <a:lnSpc>
                <a:spcPct val="1333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P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HK Grotesk"/>
                <a:cs typeface="HK Grotesk"/>
              </a:rPr>
              <a:t>płyta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HK Grotesk"/>
                <a:cs typeface="HK Grotesk"/>
              </a:rPr>
              <a:t>czarna</a:t>
            </a:r>
            <a:r>
              <a:rPr sz="1500" spc="-15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(winylowa,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HK Grotesk"/>
                <a:cs typeface="HK Grotesk"/>
              </a:rPr>
              <a:t>szelakowa) 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T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HK Grotesk"/>
                <a:cs typeface="HK Grotesk"/>
              </a:rPr>
              <a:t>taśma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magnetofonowa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VO/VK</a:t>
            </a:r>
            <a:r>
              <a:rPr sz="1500" spc="-235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FFFFFF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HK Grotesk"/>
                <a:cs typeface="HK Grotesk"/>
              </a:rPr>
              <a:t>film,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HK Grotesk"/>
                <a:cs typeface="HK Grotesk"/>
              </a:rPr>
              <a:t>nagranie</a:t>
            </a:r>
            <a:r>
              <a:rPr sz="1500" spc="-150" dirty="0">
                <a:solidFill>
                  <a:srgbClr val="FFFFFF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HK Grotesk"/>
                <a:cs typeface="HK Grotesk"/>
              </a:rPr>
              <a:t>audiowizualne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1E90948-32BC-8B4C-A640-9968E21E334C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chemeClr val="bg1"/>
                </a:solidFill>
                <a:latin typeface="HKGrotesk-SemiBold"/>
                <a:cs typeface="HKGrotesk-SemiBold"/>
              </a:rPr>
              <a:t>5/35 </a:t>
            </a:r>
            <a:endParaRPr sz="1050" dirty="0">
              <a:solidFill>
                <a:schemeClr val="bg1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12500" cy="6248400"/>
          </a:xfrm>
          <a:custGeom>
            <a:avLst/>
            <a:gdLst/>
            <a:ahLst/>
            <a:cxnLst/>
            <a:rect l="l" t="t" r="r" b="b"/>
            <a:pathLst>
              <a:path w="11112500" h="6248400">
                <a:moveTo>
                  <a:pt x="11112500" y="0"/>
                </a:moveTo>
                <a:lnTo>
                  <a:pt x="0" y="0"/>
                </a:lnTo>
                <a:lnTo>
                  <a:pt x="0" y="6248400"/>
                </a:lnTo>
                <a:lnTo>
                  <a:pt x="11112500" y="6248400"/>
                </a:lnTo>
                <a:lnTo>
                  <a:pt x="11112500" y="0"/>
                </a:lnTo>
                <a:close/>
              </a:path>
            </a:pathLst>
          </a:custGeom>
          <a:solidFill>
            <a:srgbClr val="B7C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1436" y="829386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59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6340" y="573100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Tytuł</a:t>
            </a:r>
            <a:r>
              <a:rPr sz="1200" b="1" spc="-170" dirty="0">
                <a:solidFill>
                  <a:srgbClr val="11263C"/>
                </a:solidFill>
                <a:latin typeface="HKGrotesk-SemiBold"/>
                <a:cs typeface="HKGrotesk-SemiBold"/>
              </a:rPr>
              <a:t> </a:t>
            </a:r>
            <a:r>
              <a:rPr sz="1200" b="1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rozdziału/podrozdziału</a:t>
            </a:r>
            <a:endParaRPr sz="1200">
              <a:latin typeface="HKGrotesk-SemiBold"/>
              <a:cs typeface="HKGrotesk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3785" y="5781382"/>
            <a:ext cx="8711565" cy="10160"/>
          </a:xfrm>
          <a:custGeom>
            <a:avLst/>
            <a:gdLst/>
            <a:ahLst/>
            <a:cxnLst/>
            <a:rect l="l" t="t" r="r" b="b"/>
            <a:pathLst>
              <a:path w="8711565" h="10160">
                <a:moveTo>
                  <a:pt x="8711514" y="0"/>
                </a:moveTo>
                <a:lnTo>
                  <a:pt x="0" y="0"/>
                </a:lnTo>
                <a:lnTo>
                  <a:pt x="0" y="9817"/>
                </a:lnTo>
                <a:lnTo>
                  <a:pt x="8711514" y="9817"/>
                </a:lnTo>
                <a:lnTo>
                  <a:pt x="871151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7749" y="404300"/>
            <a:ext cx="23331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Wydział </a:t>
            </a:r>
          </a:p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pl-PL" sz="1200" b="1" spc="-15" dirty="0">
                <a:solidFill>
                  <a:srgbClr val="11263C"/>
                </a:solidFill>
                <a:latin typeface="HKGrotesk-SemiBold"/>
                <a:cs typeface="HKGrotesk-SemiBold"/>
              </a:rPr>
              <a:t>Reżyserii Dźwięku</a:t>
            </a:r>
            <a:endParaRPr sz="1200" dirty="0">
              <a:latin typeface="HKGrotesk-SemiBold"/>
              <a:cs typeface="HKGrotesk-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546" y="464563"/>
            <a:ext cx="328295" cy="276225"/>
          </a:xfrm>
          <a:custGeom>
            <a:avLst/>
            <a:gdLst/>
            <a:ahLst/>
            <a:cxnLst/>
            <a:rect l="l" t="t" r="r" b="b"/>
            <a:pathLst>
              <a:path w="328294" h="276225">
                <a:moveTo>
                  <a:pt x="328244" y="0"/>
                </a:moveTo>
                <a:lnTo>
                  <a:pt x="253530" y="0"/>
                </a:lnTo>
                <a:lnTo>
                  <a:pt x="166750" y="202234"/>
                </a:lnTo>
                <a:lnTo>
                  <a:pt x="76961" y="0"/>
                </a:lnTo>
                <a:lnTo>
                  <a:pt x="0" y="0"/>
                </a:lnTo>
                <a:lnTo>
                  <a:pt x="0" y="749"/>
                </a:lnTo>
                <a:lnTo>
                  <a:pt x="11707" y="13606"/>
                </a:lnTo>
                <a:lnTo>
                  <a:pt x="19602" y="25788"/>
                </a:lnTo>
                <a:lnTo>
                  <a:pt x="24392" y="39316"/>
                </a:lnTo>
                <a:lnTo>
                  <a:pt x="26784" y="56210"/>
                </a:lnTo>
                <a:lnTo>
                  <a:pt x="26784" y="198081"/>
                </a:lnTo>
                <a:lnTo>
                  <a:pt x="25604" y="221307"/>
                </a:lnTo>
                <a:lnTo>
                  <a:pt x="21594" y="239868"/>
                </a:lnTo>
                <a:lnTo>
                  <a:pt x="14048" y="256871"/>
                </a:lnTo>
                <a:lnTo>
                  <a:pt x="2260" y="275424"/>
                </a:lnTo>
                <a:lnTo>
                  <a:pt x="2260" y="276174"/>
                </a:lnTo>
                <a:lnTo>
                  <a:pt x="65633" y="276174"/>
                </a:lnTo>
                <a:lnTo>
                  <a:pt x="65633" y="275424"/>
                </a:lnTo>
                <a:lnTo>
                  <a:pt x="51863" y="256919"/>
                </a:lnTo>
                <a:lnTo>
                  <a:pt x="42905" y="239720"/>
                </a:lnTo>
                <a:lnTo>
                  <a:pt x="38049" y="221037"/>
                </a:lnTo>
                <a:lnTo>
                  <a:pt x="36588" y="198081"/>
                </a:lnTo>
                <a:lnTo>
                  <a:pt x="35458" y="38100"/>
                </a:lnTo>
                <a:lnTo>
                  <a:pt x="138836" y="267893"/>
                </a:lnTo>
                <a:lnTo>
                  <a:pt x="148259" y="267893"/>
                </a:lnTo>
                <a:lnTo>
                  <a:pt x="247116" y="39230"/>
                </a:lnTo>
                <a:lnTo>
                  <a:pt x="247116" y="202603"/>
                </a:lnTo>
                <a:lnTo>
                  <a:pt x="246405" y="224538"/>
                </a:lnTo>
                <a:lnTo>
                  <a:pt x="243963" y="242266"/>
                </a:lnTo>
                <a:lnTo>
                  <a:pt x="239326" y="258368"/>
                </a:lnTo>
                <a:lnTo>
                  <a:pt x="232028" y="275424"/>
                </a:lnTo>
                <a:lnTo>
                  <a:pt x="232028" y="276174"/>
                </a:lnTo>
                <a:lnTo>
                  <a:pt x="316547" y="276174"/>
                </a:lnTo>
                <a:lnTo>
                  <a:pt x="316547" y="275424"/>
                </a:lnTo>
                <a:lnTo>
                  <a:pt x="309566" y="258102"/>
                </a:lnTo>
                <a:lnTo>
                  <a:pt x="304893" y="242128"/>
                </a:lnTo>
                <a:lnTo>
                  <a:pt x="302276" y="224597"/>
                </a:lnTo>
                <a:lnTo>
                  <a:pt x="301459" y="202603"/>
                </a:lnTo>
                <a:lnTo>
                  <a:pt x="301459" y="66789"/>
                </a:lnTo>
                <a:lnTo>
                  <a:pt x="302780" y="45479"/>
                </a:lnTo>
                <a:lnTo>
                  <a:pt x="307213" y="29378"/>
                </a:lnTo>
                <a:lnTo>
                  <a:pt x="315465" y="15472"/>
                </a:lnTo>
                <a:lnTo>
                  <a:pt x="328244" y="749"/>
                </a:lnTo>
                <a:lnTo>
                  <a:pt x="328244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64563"/>
            <a:ext cx="249554" cy="281940"/>
          </a:xfrm>
          <a:custGeom>
            <a:avLst/>
            <a:gdLst/>
            <a:ahLst/>
            <a:cxnLst/>
            <a:rect l="l" t="t" r="r" b="b"/>
            <a:pathLst>
              <a:path w="249554" h="281940">
                <a:moveTo>
                  <a:pt x="247497" y="0"/>
                </a:moveTo>
                <a:lnTo>
                  <a:pt x="180733" y="0"/>
                </a:lnTo>
                <a:lnTo>
                  <a:pt x="180733" y="736"/>
                </a:lnTo>
                <a:lnTo>
                  <a:pt x="194716" y="19255"/>
                </a:lnTo>
                <a:lnTo>
                  <a:pt x="203784" y="36214"/>
                </a:lnTo>
                <a:lnTo>
                  <a:pt x="208680" y="54868"/>
                </a:lnTo>
                <a:lnTo>
                  <a:pt x="210146" y="78473"/>
                </a:lnTo>
                <a:lnTo>
                  <a:pt x="210146" y="177698"/>
                </a:lnTo>
                <a:lnTo>
                  <a:pt x="206356" y="213210"/>
                </a:lnTo>
                <a:lnTo>
                  <a:pt x="193971" y="242784"/>
                </a:lnTo>
                <a:lnTo>
                  <a:pt x="171468" y="263021"/>
                </a:lnTo>
                <a:lnTo>
                  <a:pt x="137325" y="270522"/>
                </a:lnTo>
                <a:lnTo>
                  <a:pt x="109739" y="265907"/>
                </a:lnTo>
                <a:lnTo>
                  <a:pt x="88415" y="250858"/>
                </a:lnTo>
                <a:lnTo>
                  <a:pt x="74661" y="223572"/>
                </a:lnTo>
                <a:lnTo>
                  <a:pt x="69786" y="182245"/>
                </a:lnTo>
                <a:lnTo>
                  <a:pt x="69786" y="73190"/>
                </a:lnTo>
                <a:lnTo>
                  <a:pt x="70606" y="50885"/>
                </a:lnTo>
                <a:lnTo>
                  <a:pt x="73231" y="32581"/>
                </a:lnTo>
                <a:lnTo>
                  <a:pt x="77908" y="16468"/>
                </a:lnTo>
                <a:lnTo>
                  <a:pt x="84886" y="736"/>
                </a:lnTo>
                <a:lnTo>
                  <a:pt x="84886" y="0"/>
                </a:lnTo>
                <a:lnTo>
                  <a:pt x="0" y="0"/>
                </a:lnTo>
                <a:lnTo>
                  <a:pt x="0" y="736"/>
                </a:lnTo>
                <a:lnTo>
                  <a:pt x="7447" y="17851"/>
                </a:lnTo>
                <a:lnTo>
                  <a:pt x="12068" y="33756"/>
                </a:lnTo>
                <a:lnTo>
                  <a:pt x="14426" y="51357"/>
                </a:lnTo>
                <a:lnTo>
                  <a:pt x="15087" y="73558"/>
                </a:lnTo>
                <a:lnTo>
                  <a:pt x="15087" y="181089"/>
                </a:lnTo>
                <a:lnTo>
                  <a:pt x="23400" y="227081"/>
                </a:lnTo>
                <a:lnTo>
                  <a:pt x="46215" y="258352"/>
                </a:lnTo>
                <a:lnTo>
                  <a:pt x="80345" y="276179"/>
                </a:lnTo>
                <a:lnTo>
                  <a:pt x="122605" y="281838"/>
                </a:lnTo>
                <a:lnTo>
                  <a:pt x="169820" y="273610"/>
                </a:lnTo>
                <a:lnTo>
                  <a:pt x="199731" y="251093"/>
                </a:lnTo>
                <a:lnTo>
                  <a:pt x="215419" y="217539"/>
                </a:lnTo>
                <a:lnTo>
                  <a:pt x="219964" y="176199"/>
                </a:lnTo>
                <a:lnTo>
                  <a:pt x="219964" y="78473"/>
                </a:lnTo>
                <a:lnTo>
                  <a:pt x="221371" y="54923"/>
                </a:lnTo>
                <a:lnTo>
                  <a:pt x="226139" y="36361"/>
                </a:lnTo>
                <a:lnTo>
                  <a:pt x="235083" y="19421"/>
                </a:lnTo>
                <a:lnTo>
                  <a:pt x="249021" y="736"/>
                </a:lnTo>
                <a:lnTo>
                  <a:pt x="24749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716" y="464563"/>
            <a:ext cx="207010" cy="276225"/>
          </a:xfrm>
          <a:custGeom>
            <a:avLst/>
            <a:gdLst/>
            <a:ahLst/>
            <a:cxnLst/>
            <a:rect l="l" t="t" r="r" b="b"/>
            <a:pathLst>
              <a:path w="207009" h="276225">
                <a:moveTo>
                  <a:pt x="192049" y="0"/>
                </a:moveTo>
                <a:lnTo>
                  <a:pt x="0" y="0"/>
                </a:lnTo>
                <a:lnTo>
                  <a:pt x="0" y="736"/>
                </a:lnTo>
                <a:lnTo>
                  <a:pt x="7460" y="17851"/>
                </a:lnTo>
                <a:lnTo>
                  <a:pt x="12084" y="33756"/>
                </a:lnTo>
                <a:lnTo>
                  <a:pt x="14441" y="51357"/>
                </a:lnTo>
                <a:lnTo>
                  <a:pt x="15100" y="73558"/>
                </a:lnTo>
                <a:lnTo>
                  <a:pt x="15100" y="202603"/>
                </a:lnTo>
                <a:lnTo>
                  <a:pt x="14387" y="224538"/>
                </a:lnTo>
                <a:lnTo>
                  <a:pt x="11941" y="242266"/>
                </a:lnTo>
                <a:lnTo>
                  <a:pt x="7299" y="258368"/>
                </a:lnTo>
                <a:lnTo>
                  <a:pt x="0" y="275424"/>
                </a:lnTo>
                <a:lnTo>
                  <a:pt x="0" y="276174"/>
                </a:lnTo>
                <a:lnTo>
                  <a:pt x="84518" y="276174"/>
                </a:lnTo>
                <a:lnTo>
                  <a:pt x="84518" y="275424"/>
                </a:lnTo>
                <a:lnTo>
                  <a:pt x="77229" y="258368"/>
                </a:lnTo>
                <a:lnTo>
                  <a:pt x="72586" y="242266"/>
                </a:lnTo>
                <a:lnTo>
                  <a:pt x="70134" y="224538"/>
                </a:lnTo>
                <a:lnTo>
                  <a:pt x="69418" y="202603"/>
                </a:lnTo>
                <a:lnTo>
                  <a:pt x="69418" y="137706"/>
                </a:lnTo>
                <a:lnTo>
                  <a:pt x="102641" y="137706"/>
                </a:lnTo>
                <a:lnTo>
                  <a:pt x="116730" y="141863"/>
                </a:lnTo>
                <a:lnTo>
                  <a:pt x="129695" y="151998"/>
                </a:lnTo>
                <a:lnTo>
                  <a:pt x="152806" y="176187"/>
                </a:lnTo>
                <a:lnTo>
                  <a:pt x="156222" y="176187"/>
                </a:lnTo>
                <a:lnTo>
                  <a:pt x="156222" y="90550"/>
                </a:lnTo>
                <a:lnTo>
                  <a:pt x="152806" y="90550"/>
                </a:lnTo>
                <a:lnTo>
                  <a:pt x="141623" y="102664"/>
                </a:lnTo>
                <a:lnTo>
                  <a:pt x="129557" y="115347"/>
                </a:lnTo>
                <a:lnTo>
                  <a:pt x="116575" y="125344"/>
                </a:lnTo>
                <a:lnTo>
                  <a:pt x="102641" y="129400"/>
                </a:lnTo>
                <a:lnTo>
                  <a:pt x="69418" y="129400"/>
                </a:lnTo>
                <a:lnTo>
                  <a:pt x="69418" y="6032"/>
                </a:lnTo>
                <a:lnTo>
                  <a:pt x="133946" y="9055"/>
                </a:lnTo>
                <a:lnTo>
                  <a:pt x="149452" y="16263"/>
                </a:lnTo>
                <a:lnTo>
                  <a:pt x="167435" y="32572"/>
                </a:lnTo>
                <a:lnTo>
                  <a:pt x="202628" y="70548"/>
                </a:lnTo>
                <a:lnTo>
                  <a:pt x="206387" y="69786"/>
                </a:lnTo>
                <a:lnTo>
                  <a:pt x="192049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7" y="829221"/>
            <a:ext cx="1202690" cy="10160"/>
          </a:xfrm>
          <a:custGeom>
            <a:avLst/>
            <a:gdLst/>
            <a:ahLst/>
            <a:cxnLst/>
            <a:rect l="l" t="t" r="r" b="b"/>
            <a:pathLst>
              <a:path w="1202689" h="10159">
                <a:moveTo>
                  <a:pt x="1202537" y="0"/>
                </a:moveTo>
                <a:lnTo>
                  <a:pt x="0" y="0"/>
                </a:lnTo>
                <a:lnTo>
                  <a:pt x="0" y="9804"/>
                </a:lnTo>
                <a:lnTo>
                  <a:pt x="1202537" y="9804"/>
                </a:lnTo>
                <a:lnTo>
                  <a:pt x="1202537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924" y="458886"/>
            <a:ext cx="259079" cy="287655"/>
          </a:xfrm>
          <a:custGeom>
            <a:avLst/>
            <a:gdLst/>
            <a:ahLst/>
            <a:cxnLst/>
            <a:rect l="l" t="t" r="r" b="b"/>
            <a:pathLst>
              <a:path w="259080" h="287655">
                <a:moveTo>
                  <a:pt x="153936" y="0"/>
                </a:moveTo>
                <a:lnTo>
                  <a:pt x="103594" y="7321"/>
                </a:lnTo>
                <a:lnTo>
                  <a:pt x="61126" y="27775"/>
                </a:lnTo>
                <a:lnTo>
                  <a:pt x="28436" y="59094"/>
                </a:lnTo>
                <a:lnTo>
                  <a:pt x="7426" y="99012"/>
                </a:lnTo>
                <a:lnTo>
                  <a:pt x="0" y="145262"/>
                </a:lnTo>
                <a:lnTo>
                  <a:pt x="7058" y="191356"/>
                </a:lnTo>
                <a:lnTo>
                  <a:pt x="27121" y="230547"/>
                </a:lnTo>
                <a:lnTo>
                  <a:pt x="58520" y="260916"/>
                </a:lnTo>
                <a:lnTo>
                  <a:pt x="99587" y="280545"/>
                </a:lnTo>
                <a:lnTo>
                  <a:pt x="148653" y="287515"/>
                </a:lnTo>
                <a:lnTo>
                  <a:pt x="185964" y="284059"/>
                </a:lnTo>
                <a:lnTo>
                  <a:pt x="216760" y="276005"/>
                </a:lnTo>
                <a:lnTo>
                  <a:pt x="239064" y="266823"/>
                </a:lnTo>
                <a:lnTo>
                  <a:pt x="250901" y="259981"/>
                </a:lnTo>
                <a:lnTo>
                  <a:pt x="258457" y="188290"/>
                </a:lnTo>
                <a:lnTo>
                  <a:pt x="255054" y="187159"/>
                </a:lnTo>
                <a:lnTo>
                  <a:pt x="233234" y="224994"/>
                </a:lnTo>
                <a:lnTo>
                  <a:pt x="209827" y="254168"/>
                </a:lnTo>
                <a:lnTo>
                  <a:pt x="182532" y="272945"/>
                </a:lnTo>
                <a:lnTo>
                  <a:pt x="149047" y="279590"/>
                </a:lnTo>
                <a:lnTo>
                  <a:pt x="109596" y="269904"/>
                </a:lnTo>
                <a:lnTo>
                  <a:pt x="81684" y="242568"/>
                </a:lnTo>
                <a:lnTo>
                  <a:pt x="65095" y="200160"/>
                </a:lnTo>
                <a:lnTo>
                  <a:pt x="59613" y="145262"/>
                </a:lnTo>
                <a:lnTo>
                  <a:pt x="64483" y="90067"/>
                </a:lnTo>
                <a:lnTo>
                  <a:pt x="80176" y="46610"/>
                </a:lnTo>
                <a:lnTo>
                  <a:pt x="108321" y="18148"/>
                </a:lnTo>
                <a:lnTo>
                  <a:pt x="150545" y="7937"/>
                </a:lnTo>
                <a:lnTo>
                  <a:pt x="178308" y="12128"/>
                </a:lnTo>
                <a:lnTo>
                  <a:pt x="202893" y="25336"/>
                </a:lnTo>
                <a:lnTo>
                  <a:pt x="227057" y="48517"/>
                </a:lnTo>
                <a:lnTo>
                  <a:pt x="253555" y="82626"/>
                </a:lnTo>
                <a:lnTo>
                  <a:pt x="256933" y="81495"/>
                </a:lnTo>
                <a:lnTo>
                  <a:pt x="249402" y="16230"/>
                </a:lnTo>
                <a:lnTo>
                  <a:pt x="231192" y="10672"/>
                </a:lnTo>
                <a:lnTo>
                  <a:pt x="209022" y="5429"/>
                </a:lnTo>
                <a:lnTo>
                  <a:pt x="183176" y="1528"/>
                </a:lnTo>
                <a:lnTo>
                  <a:pt x="153936" y="0"/>
                </a:lnTo>
                <a:close/>
              </a:path>
            </a:pathLst>
          </a:custGeom>
          <a:solidFill>
            <a:srgbClr val="112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1889" y="1561877"/>
            <a:ext cx="6318250" cy="371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11263C"/>
                </a:solidFill>
                <a:latin typeface="Palatino"/>
                <a:cs typeface="Palatino"/>
              </a:rPr>
              <a:t>NAGŁÓWEK </a:t>
            </a:r>
            <a:r>
              <a:rPr sz="2200" b="1" spc="-155" dirty="0">
                <a:solidFill>
                  <a:srgbClr val="11263C"/>
                </a:solidFill>
                <a:latin typeface="Palatino"/>
                <a:cs typeface="Palatino"/>
              </a:rPr>
              <a:t>(NP. </a:t>
            </a:r>
            <a:r>
              <a:rPr sz="2200" b="1" spc="-90" dirty="0">
                <a:solidFill>
                  <a:srgbClr val="11263C"/>
                </a:solidFill>
                <a:latin typeface="Palatino"/>
                <a:cs typeface="Palatino"/>
              </a:rPr>
              <a:t>TYTUŁ</a:t>
            </a:r>
            <a:r>
              <a:rPr sz="2200" b="1" spc="-420" dirty="0">
                <a:solidFill>
                  <a:srgbClr val="11263C"/>
                </a:solidFill>
                <a:latin typeface="Palatino"/>
                <a:cs typeface="Palatino"/>
              </a:rPr>
              <a:t> </a:t>
            </a:r>
            <a:r>
              <a:rPr sz="2200" b="1" spc="-114" dirty="0">
                <a:solidFill>
                  <a:srgbClr val="11263C"/>
                </a:solidFill>
                <a:latin typeface="Palatino"/>
                <a:cs typeface="Palatino"/>
              </a:rPr>
              <a:t>ROZDZ./PODROZDZ.)</a:t>
            </a:r>
            <a:endParaRPr sz="2200">
              <a:latin typeface="Palatino"/>
              <a:cs typeface="Palatino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Giam</a:t>
            </a:r>
            <a:r>
              <a:rPr sz="1500" b="1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eium,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sum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que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eum,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el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estrum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in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con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consectation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rem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0" dirty="0">
                <a:solidFill>
                  <a:srgbClr val="11263C"/>
                </a:solidFill>
                <a:latin typeface="HK Grotesk"/>
                <a:cs typeface="HK Grotesk"/>
              </a:rPr>
              <a:t>hil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magnim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erum 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audit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laut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ea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55" dirty="0">
                <a:solidFill>
                  <a:srgbClr val="11263C"/>
                </a:solidFill>
                <a:latin typeface="HK Grotesk"/>
                <a:cs typeface="HK Grotesk"/>
              </a:rPr>
              <a:t>sum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ut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pratesequi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40" dirty="0">
                <a:solidFill>
                  <a:srgbClr val="11263C"/>
                </a:solidFill>
                <a:latin typeface="HK Grotesk"/>
                <a:cs typeface="HK Grotesk"/>
              </a:rPr>
              <a:t>ad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0" dirty="0">
                <a:solidFill>
                  <a:srgbClr val="11263C"/>
                </a:solidFill>
                <a:latin typeface="HK Grotesk"/>
                <a:cs typeface="HK Grotesk"/>
              </a:rPr>
              <a:t>magnihit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0" dirty="0">
                <a:solidFill>
                  <a:srgbClr val="11263C"/>
                </a:solidFill>
                <a:latin typeface="HK Grotesk"/>
                <a:cs typeface="HK Grotesk"/>
              </a:rPr>
              <a:t>quam,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65" dirty="0">
                <a:solidFill>
                  <a:srgbClr val="11263C"/>
                </a:solidFill>
                <a:latin typeface="HK Grotesk"/>
                <a:cs typeface="HK Grotesk"/>
              </a:rPr>
              <a:t>estrum</a:t>
            </a:r>
            <a:r>
              <a:rPr sz="1500" b="1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75" dirty="0">
                <a:solidFill>
                  <a:srgbClr val="11263C"/>
                </a:solidFill>
                <a:latin typeface="HK Grotesk"/>
                <a:cs typeface="HK Grotesk"/>
              </a:rPr>
              <a:t>accaboribus</a:t>
            </a:r>
            <a:r>
              <a:rPr sz="1500" b="1" spc="-14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b="1" spc="-80" dirty="0">
                <a:solidFill>
                  <a:srgbClr val="11263C"/>
                </a:solidFill>
                <a:latin typeface="HK Grotesk"/>
                <a:cs typeface="HK Grotesk"/>
              </a:rPr>
              <a:t>eaquamus</a:t>
            </a:r>
            <a:endParaRPr sz="1500">
              <a:latin typeface="HK Grotesk"/>
              <a:cs typeface="HK Grotesk"/>
            </a:endParaRPr>
          </a:p>
          <a:p>
            <a:pPr marL="12700" marR="1895475">
              <a:lnSpc>
                <a:spcPct val="133300"/>
              </a:lnSpc>
              <a:spcBef>
                <a:spcPts val="1275"/>
              </a:spcBef>
            </a:pP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CDO/CDK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płyta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CD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z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nagraniem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dźwiękowym 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NDO/NDK/OO/OK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4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dokumentacja</a:t>
            </a:r>
            <a:r>
              <a:rPr sz="1500" spc="-16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dźwiękowa</a:t>
            </a:r>
            <a:r>
              <a:rPr sz="1500" spc="-16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koncertu  </a:t>
            </a:r>
            <a:r>
              <a:rPr sz="1500" spc="-55" dirty="0">
                <a:solidFill>
                  <a:srgbClr val="11263C"/>
                </a:solidFill>
                <a:latin typeface="HK Grotesk"/>
                <a:cs typeface="HK Grotesk"/>
              </a:rPr>
              <a:t>lub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wydarzenia</a:t>
            </a:r>
            <a:r>
              <a:rPr sz="1500" spc="-2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okolicznościowego</a:t>
            </a:r>
            <a:endParaRPr sz="1500">
              <a:latin typeface="HK Grotesk"/>
              <a:cs typeface="HK Grotesk"/>
            </a:endParaRPr>
          </a:p>
          <a:p>
            <a:pPr marL="12700" marR="3636010">
              <a:lnSpc>
                <a:spcPct val="133300"/>
              </a:lnSpc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RO/RK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nagranie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90" dirty="0">
                <a:solidFill>
                  <a:srgbClr val="11263C"/>
                </a:solidFill>
                <a:latin typeface="HK Grotesk"/>
                <a:cs typeface="HK Grotesk"/>
              </a:rPr>
              <a:t>rekonstruowane  </a:t>
            </a:r>
            <a:r>
              <a:rPr sz="1500" spc="-40" dirty="0">
                <a:solidFill>
                  <a:srgbClr val="11263C"/>
                </a:solidFill>
                <a:latin typeface="HK Grotesk"/>
                <a:cs typeface="HK Grotesk"/>
              </a:rPr>
              <a:t>IL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3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ilustracja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dźwiękowa</a:t>
            </a:r>
            <a:endParaRPr sz="1500">
              <a:latin typeface="HK Grotesk"/>
              <a:cs typeface="HK Grotesk"/>
            </a:endParaRPr>
          </a:p>
          <a:p>
            <a:pPr marL="12700" marR="3325495">
              <a:lnSpc>
                <a:spcPct val="133300"/>
              </a:lnSpc>
              <a:spcBef>
                <a:spcPts val="5"/>
              </a:spcBef>
            </a:pP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P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50" dirty="0">
                <a:solidFill>
                  <a:srgbClr val="11263C"/>
                </a:solidFill>
                <a:latin typeface="HK Grotesk"/>
                <a:cs typeface="HK Grotesk"/>
              </a:rPr>
              <a:t>płyta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5" dirty="0">
                <a:solidFill>
                  <a:srgbClr val="11263C"/>
                </a:solidFill>
                <a:latin typeface="HK Grotesk"/>
                <a:cs typeface="HK Grotesk"/>
              </a:rPr>
              <a:t>czarna</a:t>
            </a:r>
            <a:r>
              <a:rPr sz="1500" spc="-15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(winylowa,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5" dirty="0">
                <a:solidFill>
                  <a:srgbClr val="11263C"/>
                </a:solidFill>
                <a:latin typeface="HK Grotesk"/>
                <a:cs typeface="HK Grotesk"/>
              </a:rPr>
              <a:t>szelakowa) 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T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60" dirty="0">
                <a:solidFill>
                  <a:srgbClr val="11263C"/>
                </a:solidFill>
                <a:latin typeface="HK Grotesk"/>
                <a:cs typeface="HK Grotesk"/>
              </a:rPr>
              <a:t>taśma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magnetofonowa</a:t>
            </a:r>
            <a:endParaRPr sz="1500">
              <a:latin typeface="HK Grotesk"/>
              <a:cs typeface="HK Grotes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VO/VK</a:t>
            </a:r>
            <a:r>
              <a:rPr sz="1500" spc="-235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dirty="0">
                <a:solidFill>
                  <a:srgbClr val="11263C"/>
                </a:solidFill>
                <a:latin typeface="HK Grotesk"/>
                <a:cs typeface="HK Grotesk"/>
              </a:rPr>
              <a:t>–</a:t>
            </a:r>
            <a:r>
              <a:rPr sz="1500" spc="-229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5" dirty="0">
                <a:solidFill>
                  <a:srgbClr val="11263C"/>
                </a:solidFill>
                <a:latin typeface="HK Grotesk"/>
                <a:cs typeface="HK Grotesk"/>
              </a:rPr>
              <a:t>film,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70" dirty="0">
                <a:solidFill>
                  <a:srgbClr val="11263C"/>
                </a:solidFill>
                <a:latin typeface="HK Grotesk"/>
                <a:cs typeface="HK Grotesk"/>
              </a:rPr>
              <a:t>nagranie</a:t>
            </a:r>
            <a:r>
              <a:rPr sz="1500" spc="-150" dirty="0">
                <a:solidFill>
                  <a:srgbClr val="11263C"/>
                </a:solidFill>
                <a:latin typeface="HK Grotesk"/>
                <a:cs typeface="HK Grotesk"/>
              </a:rPr>
              <a:t> </a:t>
            </a:r>
            <a:r>
              <a:rPr sz="1500" spc="-80" dirty="0">
                <a:solidFill>
                  <a:srgbClr val="11263C"/>
                </a:solidFill>
                <a:latin typeface="HK Grotesk"/>
                <a:cs typeface="HK Grotesk"/>
              </a:rPr>
              <a:t>audiowizualne</a:t>
            </a:r>
            <a:endParaRPr sz="1500">
              <a:latin typeface="HK Grotesk"/>
              <a:cs typeface="HK Grotesk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FCA1015-440B-384D-AD0A-94083560FEB0}"/>
              </a:ext>
            </a:extLst>
          </p:cNvPr>
          <p:cNvSpPr txBox="1"/>
          <p:nvPr/>
        </p:nvSpPr>
        <p:spPr>
          <a:xfrm>
            <a:off x="8756650" y="5521357"/>
            <a:ext cx="1876425" cy="19364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50"/>
              </a:spcBef>
            </a:pPr>
            <a:r>
              <a:rPr lang="pl-PL" sz="1050" spc="-65" dirty="0">
                <a:solidFill>
                  <a:srgbClr val="11263C"/>
                </a:solidFill>
                <a:latin typeface="HKGrotesk-SemiBold"/>
                <a:cs typeface="HKGrotesk-SemiBold"/>
              </a:rPr>
              <a:t>6/35 </a:t>
            </a:r>
            <a:endParaRPr sz="1050" dirty="0">
              <a:solidFill>
                <a:srgbClr val="11263C"/>
              </a:solidFill>
              <a:latin typeface="HKGrotesk-SemiBold"/>
              <a:cs typeface="HKGrotesk-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3708</Words>
  <Application>Microsoft Macintosh PowerPoint</Application>
  <PresentationFormat>Niestandardowy</PresentationFormat>
  <Paragraphs>290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HK Grotesk</vt:lpstr>
      <vt:lpstr>HKGrotesk-SemiBold</vt:lpstr>
      <vt:lpstr>Palatino</vt:lpstr>
      <vt:lpstr>Office Theme</vt:lpstr>
      <vt:lpstr>prof. dr hab. Jan Kowalski</vt:lpstr>
      <vt:lpstr>TYTUŁ PREZENTACJI</vt:lpstr>
      <vt:lpstr>TYTUŁ PREZENTACJI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 LUB PODTYTUŁ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 RAZIE  PYTAŃ  ZAPRASZAM  DO  KONTAKTU!</vt:lpstr>
      <vt:lpstr>DZIĘKUJĘ  ZA   UWAGĘ</vt:lpstr>
      <vt:lpstr>THAT’S ALL FOLKS ;)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 hab. Jan Kowalski</dc:title>
  <cp:lastModifiedBy>Microsoft Office User</cp:lastModifiedBy>
  <cp:revision>7</cp:revision>
  <dcterms:created xsi:type="dcterms:W3CDTF">2020-11-04T12:25:53Z</dcterms:created>
  <dcterms:modified xsi:type="dcterms:W3CDTF">2020-11-05T13:31:52Z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2020-11-04T00:00:00Z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2020-11-04T00:00:00Z</vt:filetime>
  </property>
</Properties>
</file>